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998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525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427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61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171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000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324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62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338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24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03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75DA7-CBD9-4587-BEA8-B49BE5F362B6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B2C53-9A4D-490F-90B5-0A7C6E184D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5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2151" y="0"/>
            <a:ext cx="115314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Working Scientifically Foundation Stage</a:t>
            </a:r>
            <a:endParaRPr lang="en-US" sz="5400" b="1" u="sng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AutoShape 2" descr="Complete Science Area 4-5yrs Early Years Science Resources &amp; Furni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2" y="2557462"/>
            <a:ext cx="2619375" cy="174307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07975" y="1684933"/>
            <a:ext cx="2240280" cy="1165860"/>
          </a:xfrm>
          <a:prstGeom prst="wedgeRoundRectCallout">
            <a:avLst>
              <a:gd name="adj1" fmla="val 139371"/>
              <a:gd name="adj2" fmla="val 74265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77495" y="1768584"/>
            <a:ext cx="2423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question why things happen</a:t>
            </a:r>
            <a:endParaRPr lang="en-GB" sz="2800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3167399" y="1028848"/>
            <a:ext cx="2240280" cy="1165860"/>
          </a:xfrm>
          <a:prstGeom prst="wedgeRoundRectCallout">
            <a:avLst>
              <a:gd name="adj1" fmla="val 31208"/>
              <a:gd name="adj2" fmla="val 76225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412151" y="3366989"/>
            <a:ext cx="2240280" cy="1165860"/>
          </a:xfrm>
          <a:prstGeom prst="wedgeRoundRectCallout">
            <a:avLst>
              <a:gd name="adj1" fmla="val 131207"/>
              <a:gd name="adj2" fmla="val -37500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ular Callout 10"/>
          <p:cNvSpPr/>
          <p:nvPr/>
        </p:nvSpPr>
        <p:spPr>
          <a:xfrm>
            <a:off x="4134326" y="4979140"/>
            <a:ext cx="3444539" cy="1455368"/>
          </a:xfrm>
          <a:prstGeom prst="wedgeRoundRectCallout">
            <a:avLst>
              <a:gd name="adj1" fmla="val 26206"/>
              <a:gd name="adj2" fmla="val -97072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ular Callout 11"/>
          <p:cNvSpPr/>
          <p:nvPr/>
        </p:nvSpPr>
        <p:spPr>
          <a:xfrm>
            <a:off x="8534400" y="5138380"/>
            <a:ext cx="2697480" cy="1547462"/>
          </a:xfrm>
          <a:prstGeom prst="wedgeRoundRectCallout">
            <a:avLst>
              <a:gd name="adj1" fmla="val -94545"/>
              <a:gd name="adj2" fmla="val -101669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ular Callout 12"/>
          <p:cNvSpPr/>
          <p:nvPr/>
        </p:nvSpPr>
        <p:spPr>
          <a:xfrm>
            <a:off x="8991600" y="3315950"/>
            <a:ext cx="2689860" cy="1554010"/>
          </a:xfrm>
          <a:prstGeom prst="wedgeRoundRectCallout">
            <a:avLst>
              <a:gd name="adj1" fmla="val -113690"/>
              <a:gd name="adj2" fmla="val -15931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ular Callout 13"/>
          <p:cNvSpPr/>
          <p:nvPr/>
        </p:nvSpPr>
        <p:spPr>
          <a:xfrm>
            <a:off x="8884920" y="1067793"/>
            <a:ext cx="2796540" cy="1628258"/>
          </a:xfrm>
          <a:prstGeom prst="wedgeRoundRectCallout">
            <a:avLst>
              <a:gd name="adj1" fmla="val -108588"/>
              <a:gd name="adj2" fmla="val 80147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ular Callout 14"/>
          <p:cNvSpPr/>
          <p:nvPr/>
        </p:nvSpPr>
        <p:spPr>
          <a:xfrm>
            <a:off x="5874423" y="1028848"/>
            <a:ext cx="2543753" cy="1165860"/>
          </a:xfrm>
          <a:prstGeom prst="wedgeRoundRectCallout">
            <a:avLst>
              <a:gd name="adj1" fmla="val -36139"/>
              <a:gd name="adj2" fmla="val 78186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ular Callout 15"/>
          <p:cNvSpPr/>
          <p:nvPr/>
        </p:nvSpPr>
        <p:spPr>
          <a:xfrm>
            <a:off x="155575" y="4869960"/>
            <a:ext cx="3204845" cy="1702699"/>
          </a:xfrm>
          <a:prstGeom prst="wedgeRoundRectCallout">
            <a:avLst>
              <a:gd name="adj1" fmla="val 89056"/>
              <a:gd name="adj2" fmla="val -76248"/>
              <a:gd name="adj3" fmla="val 1666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460375" y="3527703"/>
            <a:ext cx="224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begin to use science words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230523" y="4869960"/>
            <a:ext cx="33115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can talk about things like plants, animals, natural, and found objects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4431505" y="5028811"/>
            <a:ext cx="33289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can create simple representations of people and objects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8572500" y="5177147"/>
            <a:ext cx="26593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use equipment and tools carefully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9170407" y="3428999"/>
            <a:ext cx="2952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can use my senses and look closely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9170407" y="1199862"/>
            <a:ext cx="26898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notice similarities and differences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6025496" y="1256506"/>
            <a:ext cx="2325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test my ideas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3470872" y="1134724"/>
            <a:ext cx="208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have my own ideas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54343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5162" y="0"/>
            <a:ext cx="113254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rgbClr val="FF66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Working Scientifically in Key Stage One</a:t>
            </a:r>
            <a:endParaRPr lang="en-US" sz="5400" b="1" u="sng" cap="none" spc="0" dirty="0">
              <a:ln w="0"/>
              <a:solidFill>
                <a:srgbClr val="FF66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AutoShape 2" descr="Complete Science Area 4-5yrs Early Years Science Resources &amp; Furni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ounded Rectangular Callout 6"/>
          <p:cNvSpPr/>
          <p:nvPr/>
        </p:nvSpPr>
        <p:spPr>
          <a:xfrm>
            <a:off x="166332" y="2270541"/>
            <a:ext cx="2240280" cy="1165860"/>
          </a:xfrm>
          <a:prstGeom prst="wedgeRoundRectCallout">
            <a:avLst>
              <a:gd name="adj1" fmla="val 139371"/>
              <a:gd name="adj2" fmla="val 74265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68939" y="2361843"/>
            <a:ext cx="2423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ask simple questions</a:t>
            </a:r>
            <a:endParaRPr lang="en-GB" sz="2800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515162" y="961668"/>
            <a:ext cx="5043590" cy="1165860"/>
          </a:xfrm>
          <a:prstGeom prst="wedgeRoundRectCallout">
            <a:avLst>
              <a:gd name="adj1" fmla="val 33474"/>
              <a:gd name="adj2" fmla="val 76225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166332" y="3689800"/>
            <a:ext cx="2240280" cy="1322850"/>
          </a:xfrm>
          <a:prstGeom prst="wedgeRoundRectCallout">
            <a:avLst>
              <a:gd name="adj1" fmla="val 131207"/>
              <a:gd name="adj2" fmla="val -37500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ular Callout 10"/>
          <p:cNvSpPr/>
          <p:nvPr/>
        </p:nvSpPr>
        <p:spPr>
          <a:xfrm>
            <a:off x="4960892" y="5230474"/>
            <a:ext cx="3267564" cy="1455368"/>
          </a:xfrm>
          <a:prstGeom prst="wedgeRoundRectCallout">
            <a:avLst>
              <a:gd name="adj1" fmla="val 6368"/>
              <a:gd name="adj2" fmla="val -93931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ular Callout 11"/>
          <p:cNvSpPr/>
          <p:nvPr/>
        </p:nvSpPr>
        <p:spPr>
          <a:xfrm>
            <a:off x="8534400" y="5138380"/>
            <a:ext cx="2697480" cy="1547462"/>
          </a:xfrm>
          <a:prstGeom prst="wedgeRoundRectCallout">
            <a:avLst>
              <a:gd name="adj1" fmla="val -94545"/>
              <a:gd name="adj2" fmla="val -101669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ular Callout 12"/>
          <p:cNvSpPr/>
          <p:nvPr/>
        </p:nvSpPr>
        <p:spPr>
          <a:xfrm>
            <a:off x="8991600" y="3315950"/>
            <a:ext cx="2689860" cy="1554010"/>
          </a:xfrm>
          <a:prstGeom prst="wedgeRoundRectCallout">
            <a:avLst>
              <a:gd name="adj1" fmla="val -113690"/>
              <a:gd name="adj2" fmla="val -15931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ular Callout 13"/>
          <p:cNvSpPr/>
          <p:nvPr/>
        </p:nvSpPr>
        <p:spPr>
          <a:xfrm>
            <a:off x="8884920" y="1067793"/>
            <a:ext cx="2796540" cy="1628258"/>
          </a:xfrm>
          <a:prstGeom prst="wedgeRoundRectCallout">
            <a:avLst>
              <a:gd name="adj1" fmla="val -108588"/>
              <a:gd name="adj2" fmla="val 80147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ular Callout 14"/>
          <p:cNvSpPr/>
          <p:nvPr/>
        </p:nvSpPr>
        <p:spPr>
          <a:xfrm>
            <a:off x="5874423" y="1028848"/>
            <a:ext cx="2543753" cy="1165860"/>
          </a:xfrm>
          <a:prstGeom prst="wedgeRoundRectCallout">
            <a:avLst>
              <a:gd name="adj1" fmla="val -36139"/>
              <a:gd name="adj2" fmla="val 78186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ular Callout 15"/>
          <p:cNvSpPr/>
          <p:nvPr/>
        </p:nvSpPr>
        <p:spPr>
          <a:xfrm>
            <a:off x="1272388" y="5232935"/>
            <a:ext cx="3204845" cy="1406439"/>
          </a:xfrm>
          <a:prstGeom prst="wedgeRoundRectCallout">
            <a:avLst>
              <a:gd name="adj1" fmla="val 67658"/>
              <a:gd name="adj2" fmla="val -103879"/>
              <a:gd name="adj3" fmla="val 16667"/>
            </a:avLst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07975" y="3689800"/>
            <a:ext cx="24035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use simple scientific language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1603249" y="5292469"/>
            <a:ext cx="27590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can talk about what I have found out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5186362" y="5300847"/>
            <a:ext cx="33289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gather and record simple data in different ways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8572500" y="5177147"/>
            <a:ext cx="26593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use equipment to make measurements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9044940" y="3771518"/>
            <a:ext cx="2952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observe closely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9170407" y="1199862"/>
            <a:ext cx="26898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can compare things. I sort and group them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6072479" y="1140648"/>
            <a:ext cx="23257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perform simple tests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515162" y="1134724"/>
            <a:ext cx="5043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 recognise that questions can be answered in different ways</a:t>
            </a:r>
            <a:endParaRPr lang="en-GB" sz="2800" dirty="0"/>
          </a:p>
        </p:txBody>
      </p:sp>
      <p:pic>
        <p:nvPicPr>
          <p:cNvPr id="4098" name="Picture 2" descr="Why Science Education is Important in Early Childho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629" y="2584857"/>
            <a:ext cx="3042791" cy="18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500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2565" y="0"/>
            <a:ext cx="1181066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u="sng" cap="none" spc="0" dirty="0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Working Scientifically in Lower Key Stage Two</a:t>
            </a:r>
            <a:endParaRPr lang="en-US" sz="4800" b="1" u="sng" cap="none" spc="0" dirty="0">
              <a:ln w="0"/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AutoShape 2" descr="Complete Science Area 4-5yrs Early Years Science Resources &amp; Furni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ounded Rectangular Callout 6"/>
          <p:cNvSpPr/>
          <p:nvPr/>
        </p:nvSpPr>
        <p:spPr>
          <a:xfrm>
            <a:off x="39915" y="2544142"/>
            <a:ext cx="4332677" cy="1165860"/>
          </a:xfrm>
          <a:prstGeom prst="wedgeRoundRectCallout">
            <a:avLst>
              <a:gd name="adj1" fmla="val 59173"/>
              <a:gd name="adj2" fmla="val 25245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2078" y="2657657"/>
            <a:ext cx="45173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suggest improvements and raise further questions</a:t>
            </a:r>
            <a:endParaRPr lang="en-GB" sz="2800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515162" y="961668"/>
            <a:ext cx="5043590" cy="1165860"/>
          </a:xfrm>
          <a:prstGeom prst="wedgeRoundRectCallout">
            <a:avLst>
              <a:gd name="adj1" fmla="val 33474"/>
              <a:gd name="adj2" fmla="val 76225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166332" y="3966894"/>
            <a:ext cx="3034067" cy="1045756"/>
          </a:xfrm>
          <a:prstGeom prst="wedgeRoundRectCallout">
            <a:avLst>
              <a:gd name="adj1" fmla="val 95795"/>
              <a:gd name="adj2" fmla="val -18491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ular Callout 10"/>
          <p:cNvSpPr/>
          <p:nvPr/>
        </p:nvSpPr>
        <p:spPr>
          <a:xfrm>
            <a:off x="4669831" y="5012650"/>
            <a:ext cx="2485349" cy="1742035"/>
          </a:xfrm>
          <a:prstGeom prst="wedgeRoundRectCallout">
            <a:avLst>
              <a:gd name="adj1" fmla="val -6924"/>
              <a:gd name="adj2" fmla="val -89696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ular Callout 11"/>
          <p:cNvSpPr/>
          <p:nvPr/>
        </p:nvSpPr>
        <p:spPr>
          <a:xfrm>
            <a:off x="7462719" y="4550551"/>
            <a:ext cx="4534264" cy="2135291"/>
          </a:xfrm>
          <a:prstGeom prst="wedgeRoundRectCallout">
            <a:avLst>
              <a:gd name="adj1" fmla="val -59254"/>
              <a:gd name="adj2" fmla="val -58846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ular Callout 12"/>
          <p:cNvSpPr/>
          <p:nvPr/>
        </p:nvSpPr>
        <p:spPr>
          <a:xfrm>
            <a:off x="7899727" y="2753007"/>
            <a:ext cx="4097256" cy="1554010"/>
          </a:xfrm>
          <a:prstGeom prst="wedgeRoundRectCallout">
            <a:avLst>
              <a:gd name="adj1" fmla="val -61802"/>
              <a:gd name="adj2" fmla="val 3192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ular Callout 13"/>
          <p:cNvSpPr/>
          <p:nvPr/>
        </p:nvSpPr>
        <p:spPr>
          <a:xfrm>
            <a:off x="8884920" y="1067793"/>
            <a:ext cx="2796540" cy="1126915"/>
          </a:xfrm>
          <a:prstGeom prst="wedgeRoundRectCallout">
            <a:avLst>
              <a:gd name="adj1" fmla="val -101231"/>
              <a:gd name="adj2" fmla="val 102461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ular Callout 14"/>
          <p:cNvSpPr/>
          <p:nvPr/>
        </p:nvSpPr>
        <p:spPr>
          <a:xfrm>
            <a:off x="5874423" y="1028848"/>
            <a:ext cx="2543753" cy="1165860"/>
          </a:xfrm>
          <a:prstGeom prst="wedgeRoundRectCallout">
            <a:avLst>
              <a:gd name="adj1" fmla="val -36139"/>
              <a:gd name="adj2" fmla="val 78186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ular Callout 15"/>
          <p:cNvSpPr/>
          <p:nvPr/>
        </p:nvSpPr>
        <p:spPr>
          <a:xfrm>
            <a:off x="237154" y="5232935"/>
            <a:ext cx="4240080" cy="1406439"/>
          </a:xfrm>
          <a:prstGeom prst="wedgeRoundRectCallout">
            <a:avLst>
              <a:gd name="adj1" fmla="val 67658"/>
              <a:gd name="adj2" fmla="val -103879"/>
              <a:gd name="adj3" fmla="val 16667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37153" y="3966894"/>
            <a:ext cx="3349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use relevant scientific language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272565" y="5292469"/>
            <a:ext cx="4089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draw simple conclusions and make predictions for new values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4669831" y="4975726"/>
            <a:ext cx="265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explain what I have found out using speaking and writing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7766742" y="4550551"/>
            <a:ext cx="42302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gather, record, classify and present data in different ways including drawings, labelled diagrams, keys, bar charts and tables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8085079" y="2953722"/>
            <a:ext cx="41707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use different equipment to measure accurately in standard units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9170407" y="1199862"/>
            <a:ext cx="2689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make careful observations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6072479" y="1140648"/>
            <a:ext cx="23257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set up my  simple tests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713218" y="1064814"/>
            <a:ext cx="5043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 ask my own questions I use different ways to answer them</a:t>
            </a:r>
            <a:endParaRPr lang="en-GB" sz="2800" dirty="0"/>
          </a:p>
        </p:txBody>
      </p:sp>
      <p:pic>
        <p:nvPicPr>
          <p:cNvPr id="3076" name="Picture 4" descr="KS2 Light | Which Objects Make Shadows or Reflec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077" y="2534751"/>
            <a:ext cx="2516804" cy="188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989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338" y="0"/>
            <a:ext cx="1183112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u="sng" cap="none" spc="0" dirty="0" smtClean="0">
                <a:ln w="0"/>
                <a:solidFill>
                  <a:srgbClr val="00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Working Scientifically in Upper Key Stage Two</a:t>
            </a:r>
            <a:endParaRPr lang="en-US" sz="4800" b="1" u="sng" cap="none" spc="0" dirty="0">
              <a:ln w="0"/>
              <a:solidFill>
                <a:srgbClr val="00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AutoShape 2" descr="Complete Science Area 4-5yrs Early Years Science Resources &amp; Furni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ounded Rectangular Callout 6"/>
          <p:cNvSpPr/>
          <p:nvPr/>
        </p:nvSpPr>
        <p:spPr>
          <a:xfrm>
            <a:off x="39915" y="2544142"/>
            <a:ext cx="4332677" cy="1165860"/>
          </a:xfrm>
          <a:prstGeom prst="wedgeRoundRectCallout">
            <a:avLst>
              <a:gd name="adj1" fmla="val 59173"/>
              <a:gd name="adj2" fmla="val 25245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2078" y="2657657"/>
            <a:ext cx="45173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suggest improvements and raise further questions</a:t>
            </a:r>
            <a:endParaRPr lang="en-GB" sz="2800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515162" y="961668"/>
            <a:ext cx="5043590" cy="1165860"/>
          </a:xfrm>
          <a:prstGeom prst="wedgeRoundRectCallout">
            <a:avLst>
              <a:gd name="adj1" fmla="val 33474"/>
              <a:gd name="adj2" fmla="val 76225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166332" y="3966894"/>
            <a:ext cx="3034067" cy="1045756"/>
          </a:xfrm>
          <a:prstGeom prst="wedgeRoundRectCallout">
            <a:avLst>
              <a:gd name="adj1" fmla="val 95795"/>
              <a:gd name="adj2" fmla="val -18491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ular Callout 10"/>
          <p:cNvSpPr/>
          <p:nvPr/>
        </p:nvSpPr>
        <p:spPr>
          <a:xfrm>
            <a:off x="4669831" y="5012650"/>
            <a:ext cx="2485349" cy="1742035"/>
          </a:xfrm>
          <a:prstGeom prst="wedgeRoundRectCallout">
            <a:avLst>
              <a:gd name="adj1" fmla="val -6924"/>
              <a:gd name="adj2" fmla="val -89696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ular Callout 11"/>
          <p:cNvSpPr/>
          <p:nvPr/>
        </p:nvSpPr>
        <p:spPr>
          <a:xfrm>
            <a:off x="7462719" y="4550551"/>
            <a:ext cx="4534264" cy="2135291"/>
          </a:xfrm>
          <a:prstGeom prst="wedgeRoundRectCallout">
            <a:avLst>
              <a:gd name="adj1" fmla="val -59254"/>
              <a:gd name="adj2" fmla="val -58846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ular Callout 12"/>
          <p:cNvSpPr/>
          <p:nvPr/>
        </p:nvSpPr>
        <p:spPr>
          <a:xfrm>
            <a:off x="7899727" y="2753007"/>
            <a:ext cx="4097256" cy="1554010"/>
          </a:xfrm>
          <a:prstGeom prst="wedgeRoundRectCallout">
            <a:avLst>
              <a:gd name="adj1" fmla="val -61802"/>
              <a:gd name="adj2" fmla="val 3192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ular Callout 13"/>
          <p:cNvSpPr/>
          <p:nvPr/>
        </p:nvSpPr>
        <p:spPr>
          <a:xfrm>
            <a:off x="8884920" y="1067793"/>
            <a:ext cx="2796540" cy="1126915"/>
          </a:xfrm>
          <a:prstGeom prst="wedgeRoundRectCallout">
            <a:avLst>
              <a:gd name="adj1" fmla="val -101231"/>
              <a:gd name="adj2" fmla="val 102461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ular Callout 14"/>
          <p:cNvSpPr/>
          <p:nvPr/>
        </p:nvSpPr>
        <p:spPr>
          <a:xfrm>
            <a:off x="5874423" y="1028848"/>
            <a:ext cx="2543753" cy="1165860"/>
          </a:xfrm>
          <a:prstGeom prst="wedgeRoundRectCallout">
            <a:avLst>
              <a:gd name="adj1" fmla="val -36139"/>
              <a:gd name="adj2" fmla="val 78186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ular Callout 15"/>
          <p:cNvSpPr/>
          <p:nvPr/>
        </p:nvSpPr>
        <p:spPr>
          <a:xfrm>
            <a:off x="237154" y="5232935"/>
            <a:ext cx="4240080" cy="1406439"/>
          </a:xfrm>
          <a:prstGeom prst="wedgeRoundRectCallout">
            <a:avLst>
              <a:gd name="adj1" fmla="val 67658"/>
              <a:gd name="adj2" fmla="val -103879"/>
              <a:gd name="adj3" fmla="val 16667"/>
            </a:avLst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37153" y="3966894"/>
            <a:ext cx="3349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use relevant scientific language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272565" y="5292469"/>
            <a:ext cx="4089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draw simple conclusions and make predictions for new values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4669831" y="4975726"/>
            <a:ext cx="265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explain what I have found out using speaking and writing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7766742" y="4550551"/>
            <a:ext cx="42302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gather, record, classify and present data in different ways including drawings, labelled diagrams, keys, bar charts and tables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8085079" y="2953722"/>
            <a:ext cx="41707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use different equipment to measure accurately in standard units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9170407" y="1199862"/>
            <a:ext cx="2689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make careful observations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6072479" y="1140648"/>
            <a:ext cx="23257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set up my  simple tests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713218" y="1064814"/>
            <a:ext cx="5043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 ask my own questions I use different ways to answer them</a:t>
            </a:r>
            <a:endParaRPr lang="en-GB" sz="2800" dirty="0"/>
          </a:p>
        </p:txBody>
      </p:sp>
      <p:pic>
        <p:nvPicPr>
          <p:cNvPr id="25" name="Picture 2" descr="https://www.cceionline.com/wp-content/uploads/2018/13/image-4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166" y="2615682"/>
            <a:ext cx="2584553" cy="172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537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795</TotalTime>
  <Words>325</Words>
  <Application>Microsoft Office PowerPoint</Application>
  <PresentationFormat>Widescreen</PresentationFormat>
  <Paragraphs>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Godfery</dc:creator>
  <cp:lastModifiedBy>Karen Godfery</cp:lastModifiedBy>
  <cp:revision>15</cp:revision>
  <cp:lastPrinted>2021-10-13T11:33:46Z</cp:lastPrinted>
  <dcterms:created xsi:type="dcterms:W3CDTF">2021-04-24T16:19:56Z</dcterms:created>
  <dcterms:modified xsi:type="dcterms:W3CDTF">2021-10-13T11:33:54Z</dcterms:modified>
</cp:coreProperties>
</file>