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
  </p:notesMasterIdLst>
  <p:sldIdLst>
    <p:sldId id="256" r:id="rId2"/>
  </p:sldIdLst>
  <p:sldSz cx="10836275" cy="176403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556" userDrawn="1">
          <p15:clr>
            <a:srgbClr val="A4A3A4"/>
          </p15:clr>
        </p15:guide>
        <p15:guide id="2" pos="341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0179"/>
    <a:srgbClr val="FE5E00"/>
    <a:srgbClr val="F8B308"/>
    <a:srgbClr val="FF00FF"/>
    <a:srgbClr val="175A68"/>
    <a:srgbClr val="1448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89123F-436D-40B4-952E-DF2EC4CF84E5}" v="130" dt="2020-04-29T14:22:35.1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765" autoAdjust="0"/>
    <p:restoredTop sz="94364" autoAdjust="0"/>
  </p:normalViewPr>
  <p:slideViewPr>
    <p:cSldViewPr snapToGrid="0">
      <p:cViewPr>
        <p:scale>
          <a:sx n="70" d="100"/>
          <a:sy n="70" d="100"/>
        </p:scale>
        <p:origin x="1148" y="112"/>
      </p:cViewPr>
      <p:guideLst>
        <p:guide orient="horz" pos="5556"/>
        <p:guide pos="341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27EA94C-77A3-2040-8584-2856F8330D11}" type="datetimeFigureOut">
              <a:rPr lang="en-US" smtClean="0"/>
              <a:t>10/8/2021</a:t>
            </a:fld>
            <a:endParaRPr lang="en-US"/>
          </a:p>
        </p:txBody>
      </p:sp>
      <p:sp>
        <p:nvSpPr>
          <p:cNvPr id="4" name="Slide Image Placeholder 3"/>
          <p:cNvSpPr>
            <a:spLocks noGrp="1" noRot="1" noChangeAspect="1"/>
          </p:cNvSpPr>
          <p:nvPr>
            <p:ph type="sldImg" idx="2"/>
          </p:nvPr>
        </p:nvSpPr>
        <p:spPr>
          <a:xfrm>
            <a:off x="2370138" y="1241425"/>
            <a:ext cx="205740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E0A575A-FE42-F34E-BE8D-35435E3FEA7C}" type="slidenum">
              <a:rPr lang="en-US" smtClean="0"/>
              <a:t>‹#›</a:t>
            </a:fld>
            <a:endParaRPr lang="en-US"/>
          </a:p>
        </p:txBody>
      </p:sp>
    </p:spTree>
    <p:extLst>
      <p:ext uri="{BB962C8B-B14F-4D97-AF65-F5344CB8AC3E}">
        <p14:creationId xmlns:p14="http://schemas.microsoft.com/office/powerpoint/2010/main" val="2654487270"/>
      </p:ext>
    </p:extLst>
  </p:cSld>
  <p:clrMap bg1="lt1" tx1="dk1" bg2="lt2" tx2="dk2" accent1="accent1" accent2="accent2" accent3="accent3" accent4="accent4" accent5="accent5" accent6="accent6" hlink="hlink" folHlink="folHlink"/>
  <p:notesStyle>
    <a:lvl1pPr marL="0" algn="l" defTabSz="930676" rtl="0" eaLnBrk="1" latinLnBrk="0" hangingPunct="1">
      <a:defRPr sz="1221" kern="1200">
        <a:solidFill>
          <a:schemeClr val="tx1"/>
        </a:solidFill>
        <a:latin typeface="+mn-lt"/>
        <a:ea typeface="+mn-ea"/>
        <a:cs typeface="+mn-cs"/>
      </a:defRPr>
    </a:lvl1pPr>
    <a:lvl2pPr marL="465338" algn="l" defTabSz="930676" rtl="0" eaLnBrk="1" latinLnBrk="0" hangingPunct="1">
      <a:defRPr sz="1221" kern="1200">
        <a:solidFill>
          <a:schemeClr val="tx1"/>
        </a:solidFill>
        <a:latin typeface="+mn-lt"/>
        <a:ea typeface="+mn-ea"/>
        <a:cs typeface="+mn-cs"/>
      </a:defRPr>
    </a:lvl2pPr>
    <a:lvl3pPr marL="930676" algn="l" defTabSz="930676" rtl="0" eaLnBrk="1" latinLnBrk="0" hangingPunct="1">
      <a:defRPr sz="1221" kern="1200">
        <a:solidFill>
          <a:schemeClr val="tx1"/>
        </a:solidFill>
        <a:latin typeface="+mn-lt"/>
        <a:ea typeface="+mn-ea"/>
        <a:cs typeface="+mn-cs"/>
      </a:defRPr>
    </a:lvl3pPr>
    <a:lvl4pPr marL="1396014" algn="l" defTabSz="930676" rtl="0" eaLnBrk="1" latinLnBrk="0" hangingPunct="1">
      <a:defRPr sz="1221" kern="1200">
        <a:solidFill>
          <a:schemeClr val="tx1"/>
        </a:solidFill>
        <a:latin typeface="+mn-lt"/>
        <a:ea typeface="+mn-ea"/>
        <a:cs typeface="+mn-cs"/>
      </a:defRPr>
    </a:lvl4pPr>
    <a:lvl5pPr marL="1861353" algn="l" defTabSz="930676" rtl="0" eaLnBrk="1" latinLnBrk="0" hangingPunct="1">
      <a:defRPr sz="1221"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70138" y="1241425"/>
            <a:ext cx="205740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a:t>
            </a:fld>
            <a:endParaRPr lang="en-US"/>
          </a:p>
        </p:txBody>
      </p:sp>
    </p:spTree>
    <p:extLst>
      <p:ext uri="{BB962C8B-B14F-4D97-AF65-F5344CB8AC3E}">
        <p14:creationId xmlns:p14="http://schemas.microsoft.com/office/powerpoint/2010/main" val="1842475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12721" y="2886967"/>
            <a:ext cx="9210834" cy="6141438"/>
          </a:xfrm>
        </p:spPr>
        <p:txBody>
          <a:bodyPr anchor="b"/>
          <a:lstStyle>
            <a:lvl1pPr algn="ctr">
              <a:defRPr sz="7111"/>
            </a:lvl1pPr>
          </a:lstStyle>
          <a:p>
            <a:r>
              <a:rPr lang="en-US" smtClean="0"/>
              <a:t>Click to edit Master title style</a:t>
            </a:r>
            <a:endParaRPr lang="en-US" dirty="0"/>
          </a:p>
        </p:txBody>
      </p:sp>
      <p:sp>
        <p:nvSpPr>
          <p:cNvPr id="3" name="Subtitle 2"/>
          <p:cNvSpPr>
            <a:spLocks noGrp="1"/>
          </p:cNvSpPr>
          <p:nvPr>
            <p:ph type="subTitle" idx="1"/>
          </p:nvPr>
        </p:nvSpPr>
        <p:spPr>
          <a:xfrm>
            <a:off x="1354535" y="9265242"/>
            <a:ext cx="8127206" cy="4258988"/>
          </a:xfrm>
        </p:spPr>
        <p:txBody>
          <a:bodyPr/>
          <a:lstStyle>
            <a:lvl1pPr marL="0" indent="0" algn="ctr">
              <a:buNone/>
              <a:defRPr sz="2844"/>
            </a:lvl1pPr>
            <a:lvl2pPr marL="541828" indent="0" algn="ctr">
              <a:buNone/>
              <a:defRPr sz="2370"/>
            </a:lvl2pPr>
            <a:lvl3pPr marL="1083655" indent="0" algn="ctr">
              <a:buNone/>
              <a:defRPr sz="2133"/>
            </a:lvl3pPr>
            <a:lvl4pPr marL="1625483" indent="0" algn="ctr">
              <a:buNone/>
              <a:defRPr sz="1896"/>
            </a:lvl4pPr>
            <a:lvl5pPr marL="2167311" indent="0" algn="ctr">
              <a:buNone/>
              <a:defRPr sz="1896"/>
            </a:lvl5pPr>
            <a:lvl6pPr marL="2709139" indent="0" algn="ctr">
              <a:buNone/>
              <a:defRPr sz="1896"/>
            </a:lvl6pPr>
            <a:lvl7pPr marL="3250966" indent="0" algn="ctr">
              <a:buNone/>
              <a:defRPr sz="1896"/>
            </a:lvl7pPr>
            <a:lvl8pPr marL="3792794" indent="0" algn="ctr">
              <a:buNone/>
              <a:defRPr sz="1896"/>
            </a:lvl8pPr>
            <a:lvl9pPr marL="4334622" indent="0" algn="ctr">
              <a:buNone/>
              <a:defRPr sz="1896"/>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8586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821790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39351" y="4397830"/>
            <a:ext cx="9346287" cy="7337874"/>
          </a:xfrm>
        </p:spPr>
        <p:txBody>
          <a:bodyPr anchor="b"/>
          <a:lstStyle>
            <a:lvl1pPr>
              <a:defRPr sz="7111"/>
            </a:lvl1pPr>
          </a:lstStyle>
          <a:p>
            <a:r>
              <a:rPr lang="en-US" smtClean="0"/>
              <a:t>Click to edit Master title style</a:t>
            </a:r>
            <a:endParaRPr lang="en-US" dirty="0"/>
          </a:p>
        </p:txBody>
      </p:sp>
      <p:sp>
        <p:nvSpPr>
          <p:cNvPr id="3" name="Text Placeholder 2"/>
          <p:cNvSpPr>
            <a:spLocks noGrp="1"/>
          </p:cNvSpPr>
          <p:nvPr>
            <p:ph type="body" idx="1"/>
          </p:nvPr>
        </p:nvSpPr>
        <p:spPr>
          <a:xfrm>
            <a:off x="739351" y="11805123"/>
            <a:ext cx="9346287" cy="3858814"/>
          </a:xfrm>
        </p:spPr>
        <p:txBody>
          <a:bodyPr/>
          <a:lstStyle>
            <a:lvl1pPr marL="0" indent="0">
              <a:buNone/>
              <a:defRPr sz="2844">
                <a:solidFill>
                  <a:schemeClr val="tx1"/>
                </a:solidFill>
              </a:defRPr>
            </a:lvl1pPr>
            <a:lvl2pPr marL="541828" indent="0">
              <a:buNone/>
              <a:defRPr sz="2370">
                <a:solidFill>
                  <a:schemeClr val="tx1">
                    <a:tint val="75000"/>
                  </a:schemeClr>
                </a:solidFill>
              </a:defRPr>
            </a:lvl2pPr>
            <a:lvl3pPr marL="1083655" indent="0">
              <a:buNone/>
              <a:defRPr sz="2133">
                <a:solidFill>
                  <a:schemeClr val="tx1">
                    <a:tint val="75000"/>
                  </a:schemeClr>
                </a:solidFill>
              </a:defRPr>
            </a:lvl3pPr>
            <a:lvl4pPr marL="1625483" indent="0">
              <a:buNone/>
              <a:defRPr sz="1896">
                <a:solidFill>
                  <a:schemeClr val="tx1">
                    <a:tint val="75000"/>
                  </a:schemeClr>
                </a:solidFill>
              </a:defRPr>
            </a:lvl4pPr>
            <a:lvl5pPr marL="2167311" indent="0">
              <a:buNone/>
              <a:defRPr sz="1896">
                <a:solidFill>
                  <a:schemeClr val="tx1">
                    <a:tint val="75000"/>
                  </a:schemeClr>
                </a:solidFill>
              </a:defRPr>
            </a:lvl5pPr>
            <a:lvl6pPr marL="2709139" indent="0">
              <a:buNone/>
              <a:defRPr sz="1896">
                <a:solidFill>
                  <a:schemeClr val="tx1">
                    <a:tint val="75000"/>
                  </a:schemeClr>
                </a:solidFill>
              </a:defRPr>
            </a:lvl6pPr>
            <a:lvl7pPr marL="3250966" indent="0">
              <a:buNone/>
              <a:defRPr sz="1896">
                <a:solidFill>
                  <a:schemeClr val="tx1">
                    <a:tint val="75000"/>
                  </a:schemeClr>
                </a:solidFill>
              </a:defRPr>
            </a:lvl7pPr>
            <a:lvl8pPr marL="3792794" indent="0">
              <a:buNone/>
              <a:defRPr sz="1896">
                <a:solidFill>
                  <a:schemeClr val="tx1">
                    <a:tint val="75000"/>
                  </a:schemeClr>
                </a:solidFill>
              </a:defRPr>
            </a:lvl8pPr>
            <a:lvl9pPr marL="4334622" indent="0">
              <a:buNone/>
              <a:defRPr sz="1896">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8CC7FA-4DC8-4AC2-8BC3-7D8537098B7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01602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44994" y="4695913"/>
            <a:ext cx="4605417" cy="1119260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485864" y="4695913"/>
            <a:ext cx="4605417" cy="1119260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78CC7FA-4DC8-4AC2-8BC3-7D8537098B7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120544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46405" y="939186"/>
            <a:ext cx="9346287" cy="340964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46406" y="4324325"/>
            <a:ext cx="4584252" cy="2119285"/>
          </a:xfrm>
        </p:spPr>
        <p:txBody>
          <a:bodyPr anchor="b"/>
          <a:lstStyle>
            <a:lvl1pPr marL="0" indent="0">
              <a:buNone/>
              <a:defRPr sz="2844" b="1"/>
            </a:lvl1pPr>
            <a:lvl2pPr marL="541828" indent="0">
              <a:buNone/>
              <a:defRPr sz="2370" b="1"/>
            </a:lvl2pPr>
            <a:lvl3pPr marL="1083655" indent="0">
              <a:buNone/>
              <a:defRPr sz="2133" b="1"/>
            </a:lvl3pPr>
            <a:lvl4pPr marL="1625483" indent="0">
              <a:buNone/>
              <a:defRPr sz="1896" b="1"/>
            </a:lvl4pPr>
            <a:lvl5pPr marL="2167311" indent="0">
              <a:buNone/>
              <a:defRPr sz="1896" b="1"/>
            </a:lvl5pPr>
            <a:lvl6pPr marL="2709139" indent="0">
              <a:buNone/>
              <a:defRPr sz="1896" b="1"/>
            </a:lvl6pPr>
            <a:lvl7pPr marL="3250966" indent="0">
              <a:buNone/>
              <a:defRPr sz="1896" b="1"/>
            </a:lvl7pPr>
            <a:lvl8pPr marL="3792794" indent="0">
              <a:buNone/>
              <a:defRPr sz="1896" b="1"/>
            </a:lvl8pPr>
            <a:lvl9pPr marL="4334622" indent="0">
              <a:buNone/>
              <a:defRPr sz="1896" b="1"/>
            </a:lvl9pPr>
          </a:lstStyle>
          <a:p>
            <a:pPr lvl="0"/>
            <a:r>
              <a:rPr lang="en-US" smtClean="0"/>
              <a:t>Edit Master text styles</a:t>
            </a:r>
          </a:p>
        </p:txBody>
      </p:sp>
      <p:sp>
        <p:nvSpPr>
          <p:cNvPr id="4" name="Content Placeholder 3"/>
          <p:cNvSpPr>
            <a:spLocks noGrp="1"/>
          </p:cNvSpPr>
          <p:nvPr>
            <p:ph sz="half" idx="2"/>
          </p:nvPr>
        </p:nvSpPr>
        <p:spPr>
          <a:xfrm>
            <a:off x="746406" y="6443610"/>
            <a:ext cx="4584252" cy="94775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485865" y="4324325"/>
            <a:ext cx="4606828" cy="2119285"/>
          </a:xfrm>
        </p:spPr>
        <p:txBody>
          <a:bodyPr anchor="b"/>
          <a:lstStyle>
            <a:lvl1pPr marL="0" indent="0">
              <a:buNone/>
              <a:defRPr sz="2844" b="1"/>
            </a:lvl1pPr>
            <a:lvl2pPr marL="541828" indent="0">
              <a:buNone/>
              <a:defRPr sz="2370" b="1"/>
            </a:lvl2pPr>
            <a:lvl3pPr marL="1083655" indent="0">
              <a:buNone/>
              <a:defRPr sz="2133" b="1"/>
            </a:lvl3pPr>
            <a:lvl4pPr marL="1625483" indent="0">
              <a:buNone/>
              <a:defRPr sz="1896" b="1"/>
            </a:lvl4pPr>
            <a:lvl5pPr marL="2167311" indent="0">
              <a:buNone/>
              <a:defRPr sz="1896" b="1"/>
            </a:lvl5pPr>
            <a:lvl6pPr marL="2709139" indent="0">
              <a:buNone/>
              <a:defRPr sz="1896" b="1"/>
            </a:lvl6pPr>
            <a:lvl7pPr marL="3250966" indent="0">
              <a:buNone/>
              <a:defRPr sz="1896" b="1"/>
            </a:lvl7pPr>
            <a:lvl8pPr marL="3792794" indent="0">
              <a:buNone/>
              <a:defRPr sz="1896" b="1"/>
            </a:lvl8pPr>
            <a:lvl9pPr marL="4334622" indent="0">
              <a:buNone/>
              <a:defRPr sz="1896" b="1"/>
            </a:lvl9pPr>
          </a:lstStyle>
          <a:p>
            <a:pPr lvl="0"/>
            <a:r>
              <a:rPr lang="en-US" smtClean="0"/>
              <a:t>Edit Master text styles</a:t>
            </a:r>
          </a:p>
        </p:txBody>
      </p:sp>
      <p:sp>
        <p:nvSpPr>
          <p:cNvPr id="6" name="Content Placeholder 5"/>
          <p:cNvSpPr>
            <a:spLocks noGrp="1"/>
          </p:cNvSpPr>
          <p:nvPr>
            <p:ph sz="quarter" idx="4"/>
          </p:nvPr>
        </p:nvSpPr>
        <p:spPr>
          <a:xfrm>
            <a:off x="5485865" y="6443610"/>
            <a:ext cx="4606828" cy="94775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8CC7FA-4DC8-4AC2-8BC3-7D8537098B71}" type="datetimeFigureOut">
              <a:rPr lang="en-GB" smtClean="0"/>
              <a:t>08/10/2021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175136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8CC7FA-4DC8-4AC2-8BC3-7D8537098B71}" type="datetimeFigureOut">
              <a:rPr lang="en-GB" smtClean="0"/>
              <a:t>08/10/2021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73913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8CC7FA-4DC8-4AC2-8BC3-7D8537098B71}" type="datetimeFigureOut">
              <a:rPr lang="en-GB" smtClean="0"/>
              <a:t>08/10/2021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209709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405" y="1176020"/>
            <a:ext cx="3494981" cy="4116070"/>
          </a:xfrm>
        </p:spPr>
        <p:txBody>
          <a:bodyPr anchor="b"/>
          <a:lstStyle>
            <a:lvl1pPr>
              <a:defRPr sz="3792"/>
            </a:lvl1pPr>
          </a:lstStyle>
          <a:p>
            <a:r>
              <a:rPr lang="en-US" smtClean="0"/>
              <a:t>Click to edit Master title style</a:t>
            </a:r>
            <a:endParaRPr lang="en-US" dirty="0"/>
          </a:p>
        </p:txBody>
      </p:sp>
      <p:sp>
        <p:nvSpPr>
          <p:cNvPr id="3" name="Content Placeholder 2"/>
          <p:cNvSpPr>
            <a:spLocks noGrp="1"/>
          </p:cNvSpPr>
          <p:nvPr>
            <p:ph idx="1"/>
          </p:nvPr>
        </p:nvSpPr>
        <p:spPr>
          <a:xfrm>
            <a:off x="4606828" y="2539880"/>
            <a:ext cx="5485864" cy="12536047"/>
          </a:xfrm>
        </p:spPr>
        <p:txBody>
          <a:bodyPr/>
          <a:lstStyle>
            <a:lvl1pPr>
              <a:defRPr sz="3792"/>
            </a:lvl1pPr>
            <a:lvl2pPr>
              <a:defRPr sz="3318"/>
            </a:lvl2pPr>
            <a:lvl3pPr>
              <a:defRPr sz="2844"/>
            </a:lvl3pPr>
            <a:lvl4pPr>
              <a:defRPr sz="2370"/>
            </a:lvl4pPr>
            <a:lvl5pPr>
              <a:defRPr sz="2370"/>
            </a:lvl5pPr>
            <a:lvl6pPr>
              <a:defRPr sz="2370"/>
            </a:lvl6pPr>
            <a:lvl7pPr>
              <a:defRPr sz="2370"/>
            </a:lvl7pPr>
            <a:lvl8pPr>
              <a:defRPr sz="2370"/>
            </a:lvl8pPr>
            <a:lvl9pPr>
              <a:defRPr sz="237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46405" y="5292090"/>
            <a:ext cx="3494981" cy="9804251"/>
          </a:xfrm>
        </p:spPr>
        <p:txBody>
          <a:bodyPr/>
          <a:lstStyle>
            <a:lvl1pPr marL="0" indent="0">
              <a:buNone/>
              <a:defRPr sz="1896"/>
            </a:lvl1pPr>
            <a:lvl2pPr marL="541828" indent="0">
              <a:buNone/>
              <a:defRPr sz="1659"/>
            </a:lvl2pPr>
            <a:lvl3pPr marL="1083655" indent="0">
              <a:buNone/>
              <a:defRPr sz="1422"/>
            </a:lvl3pPr>
            <a:lvl4pPr marL="1625483" indent="0">
              <a:buNone/>
              <a:defRPr sz="1185"/>
            </a:lvl4pPr>
            <a:lvl5pPr marL="2167311" indent="0">
              <a:buNone/>
              <a:defRPr sz="1185"/>
            </a:lvl5pPr>
            <a:lvl6pPr marL="2709139" indent="0">
              <a:buNone/>
              <a:defRPr sz="1185"/>
            </a:lvl6pPr>
            <a:lvl7pPr marL="3250966" indent="0">
              <a:buNone/>
              <a:defRPr sz="1185"/>
            </a:lvl7pPr>
            <a:lvl8pPr marL="3792794" indent="0">
              <a:buNone/>
              <a:defRPr sz="1185"/>
            </a:lvl8pPr>
            <a:lvl9pPr marL="4334622" indent="0">
              <a:buNone/>
              <a:defRPr sz="1185"/>
            </a:lvl9pPr>
          </a:lstStyle>
          <a:p>
            <a:pPr lvl="0"/>
            <a:r>
              <a:rPr lang="en-US" smtClean="0"/>
              <a:t>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202100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6405" y="1176020"/>
            <a:ext cx="3494981" cy="4116070"/>
          </a:xfrm>
        </p:spPr>
        <p:txBody>
          <a:bodyPr anchor="b"/>
          <a:lstStyle>
            <a:lvl1pPr>
              <a:defRPr sz="3792"/>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606828" y="2539880"/>
            <a:ext cx="5485864" cy="12536047"/>
          </a:xfrm>
        </p:spPr>
        <p:txBody>
          <a:bodyPr anchor="t"/>
          <a:lstStyle>
            <a:lvl1pPr marL="0" indent="0">
              <a:buNone/>
              <a:defRPr sz="3792"/>
            </a:lvl1pPr>
            <a:lvl2pPr marL="541828" indent="0">
              <a:buNone/>
              <a:defRPr sz="3318"/>
            </a:lvl2pPr>
            <a:lvl3pPr marL="1083655" indent="0">
              <a:buNone/>
              <a:defRPr sz="2844"/>
            </a:lvl3pPr>
            <a:lvl4pPr marL="1625483" indent="0">
              <a:buNone/>
              <a:defRPr sz="2370"/>
            </a:lvl4pPr>
            <a:lvl5pPr marL="2167311" indent="0">
              <a:buNone/>
              <a:defRPr sz="2370"/>
            </a:lvl5pPr>
            <a:lvl6pPr marL="2709139" indent="0">
              <a:buNone/>
              <a:defRPr sz="2370"/>
            </a:lvl6pPr>
            <a:lvl7pPr marL="3250966" indent="0">
              <a:buNone/>
              <a:defRPr sz="2370"/>
            </a:lvl7pPr>
            <a:lvl8pPr marL="3792794" indent="0">
              <a:buNone/>
              <a:defRPr sz="2370"/>
            </a:lvl8pPr>
            <a:lvl9pPr marL="4334622" indent="0">
              <a:buNone/>
              <a:defRPr sz="2370"/>
            </a:lvl9pPr>
          </a:lstStyle>
          <a:p>
            <a:r>
              <a:rPr lang="en-US" smtClean="0"/>
              <a:t>Click icon to add picture</a:t>
            </a:r>
            <a:endParaRPr lang="en-US" dirty="0"/>
          </a:p>
        </p:txBody>
      </p:sp>
      <p:sp>
        <p:nvSpPr>
          <p:cNvPr id="4" name="Text Placeholder 3"/>
          <p:cNvSpPr>
            <a:spLocks noGrp="1"/>
          </p:cNvSpPr>
          <p:nvPr>
            <p:ph type="body" sz="half" idx="2"/>
          </p:nvPr>
        </p:nvSpPr>
        <p:spPr>
          <a:xfrm>
            <a:off x="746405" y="5292090"/>
            <a:ext cx="3494981" cy="9804251"/>
          </a:xfrm>
        </p:spPr>
        <p:txBody>
          <a:bodyPr/>
          <a:lstStyle>
            <a:lvl1pPr marL="0" indent="0">
              <a:buNone/>
              <a:defRPr sz="1896"/>
            </a:lvl1pPr>
            <a:lvl2pPr marL="541828" indent="0">
              <a:buNone/>
              <a:defRPr sz="1659"/>
            </a:lvl2pPr>
            <a:lvl3pPr marL="1083655" indent="0">
              <a:buNone/>
              <a:defRPr sz="1422"/>
            </a:lvl3pPr>
            <a:lvl4pPr marL="1625483" indent="0">
              <a:buNone/>
              <a:defRPr sz="1185"/>
            </a:lvl4pPr>
            <a:lvl5pPr marL="2167311" indent="0">
              <a:buNone/>
              <a:defRPr sz="1185"/>
            </a:lvl5pPr>
            <a:lvl6pPr marL="2709139" indent="0">
              <a:buNone/>
              <a:defRPr sz="1185"/>
            </a:lvl6pPr>
            <a:lvl7pPr marL="3250966" indent="0">
              <a:buNone/>
              <a:defRPr sz="1185"/>
            </a:lvl7pPr>
            <a:lvl8pPr marL="3792794" indent="0">
              <a:buNone/>
              <a:defRPr sz="1185"/>
            </a:lvl8pPr>
            <a:lvl9pPr marL="4334622" indent="0">
              <a:buNone/>
              <a:defRPr sz="1185"/>
            </a:lvl9pPr>
          </a:lstStyle>
          <a:p>
            <a:pPr lvl="0"/>
            <a:r>
              <a:rPr lang="en-US" smtClean="0"/>
              <a:t>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302899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417659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54710" y="939183"/>
            <a:ext cx="2336572" cy="1494933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4994" y="939183"/>
            <a:ext cx="6874262" cy="1494933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729562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44994" y="939186"/>
            <a:ext cx="9346287" cy="340964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44994" y="4695913"/>
            <a:ext cx="9346287" cy="1119260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4994" y="16349948"/>
            <a:ext cx="2438162" cy="939183"/>
          </a:xfrm>
          <a:prstGeom prst="rect">
            <a:avLst/>
          </a:prstGeom>
        </p:spPr>
        <p:txBody>
          <a:bodyPr vert="horz" lIns="91440" tIns="45720" rIns="91440" bIns="45720" rtlCol="0" anchor="ctr"/>
          <a:lstStyle>
            <a:lvl1pPr algn="l">
              <a:defRPr sz="1422">
                <a:solidFill>
                  <a:schemeClr val="tx1">
                    <a:tint val="75000"/>
                  </a:schemeClr>
                </a:solidFill>
              </a:defRPr>
            </a:lvl1pPr>
          </a:lstStyle>
          <a:p>
            <a:fld id="{378CC7FA-4DC8-4AC2-8BC3-7D8537098B71}" type="datetimeFigureOut">
              <a:rPr lang="en-GB" smtClean="0"/>
              <a:t>08/10/2021</a:t>
            </a:fld>
            <a:endParaRPr lang="en-GB"/>
          </a:p>
        </p:txBody>
      </p:sp>
      <p:sp>
        <p:nvSpPr>
          <p:cNvPr id="5" name="Footer Placeholder 4"/>
          <p:cNvSpPr>
            <a:spLocks noGrp="1"/>
          </p:cNvSpPr>
          <p:nvPr>
            <p:ph type="ftr" sz="quarter" idx="3"/>
          </p:nvPr>
        </p:nvSpPr>
        <p:spPr>
          <a:xfrm>
            <a:off x="3589516" y="16349948"/>
            <a:ext cx="3657243" cy="939183"/>
          </a:xfrm>
          <a:prstGeom prst="rect">
            <a:avLst/>
          </a:prstGeom>
        </p:spPr>
        <p:txBody>
          <a:bodyPr vert="horz" lIns="91440" tIns="45720" rIns="91440" bIns="45720" rtlCol="0" anchor="ctr"/>
          <a:lstStyle>
            <a:lvl1pPr algn="ctr">
              <a:defRPr sz="142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653119" y="16349948"/>
            <a:ext cx="2438162" cy="939183"/>
          </a:xfrm>
          <a:prstGeom prst="rect">
            <a:avLst/>
          </a:prstGeom>
        </p:spPr>
        <p:txBody>
          <a:bodyPr vert="horz" lIns="91440" tIns="45720" rIns="91440" bIns="45720" rtlCol="0" anchor="ctr"/>
          <a:lstStyle>
            <a:lvl1pPr algn="r">
              <a:defRPr sz="1422">
                <a:solidFill>
                  <a:schemeClr val="tx1">
                    <a:tint val="75000"/>
                  </a:schemeClr>
                </a:solidFill>
              </a:defRPr>
            </a:lvl1pPr>
          </a:lstStyle>
          <a:p>
            <a:fld id="{9279427D-ACDB-44CB-AE16-16FE043BA36C}" type="slidenum">
              <a:rPr lang="en-GB" smtClean="0"/>
              <a:t>‹#›</a:t>
            </a:fld>
            <a:endParaRPr lang="en-GB"/>
          </a:p>
        </p:txBody>
      </p:sp>
    </p:spTree>
    <p:extLst>
      <p:ext uri="{BB962C8B-B14F-4D97-AF65-F5344CB8AC3E}">
        <p14:creationId xmlns:p14="http://schemas.microsoft.com/office/powerpoint/2010/main" val="421393660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083655" rtl="0" eaLnBrk="1" latinLnBrk="0" hangingPunct="1">
        <a:lnSpc>
          <a:spcPct val="90000"/>
        </a:lnSpc>
        <a:spcBef>
          <a:spcPct val="0"/>
        </a:spcBef>
        <a:buNone/>
        <a:defRPr sz="5214" kern="1200">
          <a:solidFill>
            <a:schemeClr val="tx1"/>
          </a:solidFill>
          <a:latin typeface="+mj-lt"/>
          <a:ea typeface="+mj-ea"/>
          <a:cs typeface="+mj-cs"/>
        </a:defRPr>
      </a:lvl1pPr>
    </p:titleStyle>
    <p:bodyStyle>
      <a:lvl1pPr marL="270914" indent="-270914" algn="l" defTabSz="1083655" rtl="0" eaLnBrk="1" latinLnBrk="0" hangingPunct="1">
        <a:lnSpc>
          <a:spcPct val="90000"/>
        </a:lnSpc>
        <a:spcBef>
          <a:spcPts val="1185"/>
        </a:spcBef>
        <a:buFont typeface="Arial" panose="020B0604020202020204" pitchFamily="34" charset="0"/>
        <a:buChar char="•"/>
        <a:defRPr sz="3318" kern="1200">
          <a:solidFill>
            <a:schemeClr val="tx1"/>
          </a:solidFill>
          <a:latin typeface="+mn-lt"/>
          <a:ea typeface="+mn-ea"/>
          <a:cs typeface="+mn-cs"/>
        </a:defRPr>
      </a:lvl1pPr>
      <a:lvl2pPr marL="812742" indent="-270914" algn="l" defTabSz="1083655" rtl="0" eaLnBrk="1" latinLnBrk="0" hangingPunct="1">
        <a:lnSpc>
          <a:spcPct val="90000"/>
        </a:lnSpc>
        <a:spcBef>
          <a:spcPts val="593"/>
        </a:spcBef>
        <a:buFont typeface="Arial" panose="020B0604020202020204" pitchFamily="34" charset="0"/>
        <a:buChar char="•"/>
        <a:defRPr sz="2844" kern="1200">
          <a:solidFill>
            <a:schemeClr val="tx1"/>
          </a:solidFill>
          <a:latin typeface="+mn-lt"/>
          <a:ea typeface="+mn-ea"/>
          <a:cs typeface="+mn-cs"/>
        </a:defRPr>
      </a:lvl2pPr>
      <a:lvl3pPr marL="1354569" indent="-270914" algn="l" defTabSz="1083655" rtl="0" eaLnBrk="1" latinLnBrk="0" hangingPunct="1">
        <a:lnSpc>
          <a:spcPct val="90000"/>
        </a:lnSpc>
        <a:spcBef>
          <a:spcPts val="593"/>
        </a:spcBef>
        <a:buFont typeface="Arial" panose="020B0604020202020204" pitchFamily="34" charset="0"/>
        <a:buChar char="•"/>
        <a:defRPr sz="2370" kern="1200">
          <a:solidFill>
            <a:schemeClr val="tx1"/>
          </a:solidFill>
          <a:latin typeface="+mn-lt"/>
          <a:ea typeface="+mn-ea"/>
          <a:cs typeface="+mn-cs"/>
        </a:defRPr>
      </a:lvl3pPr>
      <a:lvl4pPr marL="1896397"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4pPr>
      <a:lvl5pPr marL="2438225"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5pPr>
      <a:lvl6pPr marL="2980052"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6pPr>
      <a:lvl7pPr marL="3521880"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7pPr>
      <a:lvl8pPr marL="4063708"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8pPr>
      <a:lvl9pPr marL="4605536" indent="-270914" algn="l" defTabSz="1083655" rtl="0" eaLnBrk="1" latinLnBrk="0" hangingPunct="1">
        <a:lnSpc>
          <a:spcPct val="90000"/>
        </a:lnSpc>
        <a:spcBef>
          <a:spcPts val="593"/>
        </a:spcBef>
        <a:buFont typeface="Arial" panose="020B0604020202020204" pitchFamily="34" charset="0"/>
        <a:buChar char="•"/>
        <a:defRPr sz="2133" kern="1200">
          <a:solidFill>
            <a:schemeClr val="tx1"/>
          </a:solidFill>
          <a:latin typeface="+mn-lt"/>
          <a:ea typeface="+mn-ea"/>
          <a:cs typeface="+mn-cs"/>
        </a:defRPr>
      </a:lvl9pPr>
    </p:bodyStyle>
    <p:otherStyle>
      <a:defPPr>
        <a:defRPr lang="en-US"/>
      </a:defPPr>
      <a:lvl1pPr marL="0" algn="l" defTabSz="1083655" rtl="0" eaLnBrk="1" latinLnBrk="0" hangingPunct="1">
        <a:defRPr sz="2133" kern="1200">
          <a:solidFill>
            <a:schemeClr val="tx1"/>
          </a:solidFill>
          <a:latin typeface="+mn-lt"/>
          <a:ea typeface="+mn-ea"/>
          <a:cs typeface="+mn-cs"/>
        </a:defRPr>
      </a:lvl1pPr>
      <a:lvl2pPr marL="541828" algn="l" defTabSz="1083655" rtl="0" eaLnBrk="1" latinLnBrk="0" hangingPunct="1">
        <a:defRPr sz="2133" kern="1200">
          <a:solidFill>
            <a:schemeClr val="tx1"/>
          </a:solidFill>
          <a:latin typeface="+mn-lt"/>
          <a:ea typeface="+mn-ea"/>
          <a:cs typeface="+mn-cs"/>
        </a:defRPr>
      </a:lvl2pPr>
      <a:lvl3pPr marL="1083655" algn="l" defTabSz="1083655" rtl="0" eaLnBrk="1" latinLnBrk="0" hangingPunct="1">
        <a:defRPr sz="2133" kern="1200">
          <a:solidFill>
            <a:schemeClr val="tx1"/>
          </a:solidFill>
          <a:latin typeface="+mn-lt"/>
          <a:ea typeface="+mn-ea"/>
          <a:cs typeface="+mn-cs"/>
        </a:defRPr>
      </a:lvl3pPr>
      <a:lvl4pPr marL="1625483" algn="l" defTabSz="1083655" rtl="0" eaLnBrk="1" latinLnBrk="0" hangingPunct="1">
        <a:defRPr sz="2133" kern="1200">
          <a:solidFill>
            <a:schemeClr val="tx1"/>
          </a:solidFill>
          <a:latin typeface="+mn-lt"/>
          <a:ea typeface="+mn-ea"/>
          <a:cs typeface="+mn-cs"/>
        </a:defRPr>
      </a:lvl4pPr>
      <a:lvl5pPr marL="2167311" algn="l" defTabSz="1083655" rtl="0" eaLnBrk="1" latinLnBrk="0" hangingPunct="1">
        <a:defRPr sz="2133" kern="1200">
          <a:solidFill>
            <a:schemeClr val="tx1"/>
          </a:solidFill>
          <a:latin typeface="+mn-lt"/>
          <a:ea typeface="+mn-ea"/>
          <a:cs typeface="+mn-cs"/>
        </a:defRPr>
      </a:lvl5pPr>
      <a:lvl6pPr marL="2709139" algn="l" defTabSz="1083655" rtl="0" eaLnBrk="1" latinLnBrk="0" hangingPunct="1">
        <a:defRPr sz="2133" kern="1200">
          <a:solidFill>
            <a:schemeClr val="tx1"/>
          </a:solidFill>
          <a:latin typeface="+mn-lt"/>
          <a:ea typeface="+mn-ea"/>
          <a:cs typeface="+mn-cs"/>
        </a:defRPr>
      </a:lvl6pPr>
      <a:lvl7pPr marL="3250966" algn="l" defTabSz="1083655" rtl="0" eaLnBrk="1" latinLnBrk="0" hangingPunct="1">
        <a:defRPr sz="2133" kern="1200">
          <a:solidFill>
            <a:schemeClr val="tx1"/>
          </a:solidFill>
          <a:latin typeface="+mn-lt"/>
          <a:ea typeface="+mn-ea"/>
          <a:cs typeface="+mn-cs"/>
        </a:defRPr>
      </a:lvl7pPr>
      <a:lvl8pPr marL="3792794" algn="l" defTabSz="1083655" rtl="0" eaLnBrk="1" latinLnBrk="0" hangingPunct="1">
        <a:defRPr sz="2133" kern="1200">
          <a:solidFill>
            <a:schemeClr val="tx1"/>
          </a:solidFill>
          <a:latin typeface="+mn-lt"/>
          <a:ea typeface="+mn-ea"/>
          <a:cs typeface="+mn-cs"/>
        </a:defRPr>
      </a:lvl8pPr>
      <a:lvl9pPr marL="4334622" algn="l" defTabSz="1083655" rtl="0" eaLnBrk="1" latinLnBrk="0" hangingPunct="1">
        <a:defRPr sz="213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577E6DF-4EA3-D14D-8E13-28AB8D609DDE}"/>
              </a:ext>
            </a:extLst>
          </p:cNvPr>
          <p:cNvSpPr/>
          <p:nvPr/>
        </p:nvSpPr>
        <p:spPr>
          <a:xfrm>
            <a:off x="-35930" y="-164592"/>
            <a:ext cx="10825752" cy="17640300"/>
          </a:xfrm>
          <a:prstGeom prst="rect">
            <a:avLst/>
          </a:prstGeom>
          <a:solidFill>
            <a:schemeClr val="bg1"/>
          </a:solidFill>
          <a:ln w="412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Mansfield Gotta Dance:</a:t>
            </a:r>
          </a:p>
          <a:p>
            <a:pPr algn="ctr"/>
            <a:r>
              <a:rPr lang="en-GB" dirty="0"/>
              <a:t>The after school 5/6 dance team will take part in a non -competitive performance showcases in professional theatres.</a:t>
            </a:r>
          </a:p>
        </p:txBody>
      </p:sp>
      <p:sp>
        <p:nvSpPr>
          <p:cNvPr id="15" name="Block Arc 14">
            <a:extLst>
              <a:ext uri="{FF2B5EF4-FFF2-40B4-BE49-F238E27FC236}">
                <a16:creationId xmlns:a16="http://schemas.microsoft.com/office/drawing/2014/main" id="{D2F97453-494C-5746-8E17-4A67EE1BF309}"/>
              </a:ext>
            </a:extLst>
          </p:cNvPr>
          <p:cNvSpPr/>
          <p:nvPr/>
        </p:nvSpPr>
        <p:spPr>
          <a:xfrm rot="16200000">
            <a:off x="1325859" y="13677040"/>
            <a:ext cx="2780712" cy="2184400"/>
          </a:xfrm>
          <a:prstGeom prst="blockArc">
            <a:avLst>
              <a:gd name="adj1" fmla="val 10794188"/>
              <a:gd name="adj2" fmla="val 156513"/>
              <a:gd name="adj3" fmla="val 28217"/>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4" name="Rectangle 113">
            <a:extLst>
              <a:ext uri="{FF2B5EF4-FFF2-40B4-BE49-F238E27FC236}">
                <a16:creationId xmlns:a16="http://schemas.microsoft.com/office/drawing/2014/main" id="{361D24CC-941E-4C47-B0EC-E144352A4A74}"/>
              </a:ext>
            </a:extLst>
          </p:cNvPr>
          <p:cNvSpPr/>
          <p:nvPr/>
        </p:nvSpPr>
        <p:spPr>
          <a:xfrm>
            <a:off x="2716215" y="15548869"/>
            <a:ext cx="4809324" cy="610731"/>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Block Arc 131">
            <a:extLst>
              <a:ext uri="{FF2B5EF4-FFF2-40B4-BE49-F238E27FC236}">
                <a16:creationId xmlns:a16="http://schemas.microsoft.com/office/drawing/2014/main" id="{2ABDDAA7-1330-5846-8957-036F466F9A01}"/>
              </a:ext>
            </a:extLst>
          </p:cNvPr>
          <p:cNvSpPr/>
          <p:nvPr/>
        </p:nvSpPr>
        <p:spPr>
          <a:xfrm rot="5400000" flipH="1">
            <a:off x="7016902" y="11429701"/>
            <a:ext cx="2868726" cy="2278005"/>
          </a:xfrm>
          <a:prstGeom prst="blockArc">
            <a:avLst>
              <a:gd name="adj1" fmla="val 10845760"/>
              <a:gd name="adj2" fmla="val 1572"/>
              <a:gd name="adj3" fmla="val 27649"/>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3" name="Rectangle 132">
            <a:extLst>
              <a:ext uri="{FF2B5EF4-FFF2-40B4-BE49-F238E27FC236}">
                <a16:creationId xmlns:a16="http://schemas.microsoft.com/office/drawing/2014/main" id="{8EE221F3-E29A-7E44-BA3E-4DDEF353168D}"/>
              </a:ext>
            </a:extLst>
          </p:cNvPr>
          <p:cNvSpPr/>
          <p:nvPr/>
        </p:nvSpPr>
        <p:spPr>
          <a:xfrm>
            <a:off x="2629923" y="13387157"/>
            <a:ext cx="5841999" cy="62184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ectangle 134">
            <a:extLst>
              <a:ext uri="{FF2B5EF4-FFF2-40B4-BE49-F238E27FC236}">
                <a16:creationId xmlns:a16="http://schemas.microsoft.com/office/drawing/2014/main" id="{BBA4EACD-79B2-9047-926C-4179677F6DF3}"/>
              </a:ext>
            </a:extLst>
          </p:cNvPr>
          <p:cNvSpPr/>
          <p:nvPr/>
        </p:nvSpPr>
        <p:spPr>
          <a:xfrm>
            <a:off x="2590667" y="11134231"/>
            <a:ext cx="5874675" cy="63409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Block Arc 135">
            <a:extLst>
              <a:ext uri="{FF2B5EF4-FFF2-40B4-BE49-F238E27FC236}">
                <a16:creationId xmlns:a16="http://schemas.microsoft.com/office/drawing/2014/main" id="{28EF7BC0-BD7F-BD4C-8DBE-13C9030B0FE6}"/>
              </a:ext>
            </a:extLst>
          </p:cNvPr>
          <p:cNvSpPr/>
          <p:nvPr/>
        </p:nvSpPr>
        <p:spPr>
          <a:xfrm rot="16200000">
            <a:off x="1259651" y="9267651"/>
            <a:ext cx="2760688" cy="2229301"/>
          </a:xfrm>
          <a:prstGeom prst="blockArc">
            <a:avLst>
              <a:gd name="adj1" fmla="val 10726998"/>
              <a:gd name="adj2" fmla="val 263439"/>
              <a:gd name="adj3" fmla="val 28511"/>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0" name="Block Arc 139">
            <a:extLst>
              <a:ext uri="{FF2B5EF4-FFF2-40B4-BE49-F238E27FC236}">
                <a16:creationId xmlns:a16="http://schemas.microsoft.com/office/drawing/2014/main" id="{E050A4CB-2DFF-4C43-B71B-CB7634BAF8C7}"/>
              </a:ext>
            </a:extLst>
          </p:cNvPr>
          <p:cNvSpPr/>
          <p:nvPr/>
        </p:nvSpPr>
        <p:spPr>
          <a:xfrm rot="5400000" flipH="1">
            <a:off x="6939055" y="7086485"/>
            <a:ext cx="2847721" cy="2287911"/>
          </a:xfrm>
          <a:prstGeom prst="blockArc">
            <a:avLst>
              <a:gd name="adj1" fmla="val 10800000"/>
              <a:gd name="adj2" fmla="val 1572"/>
              <a:gd name="adj3" fmla="val 27649"/>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1" name="Rectangle 140">
            <a:extLst>
              <a:ext uri="{FF2B5EF4-FFF2-40B4-BE49-F238E27FC236}">
                <a16:creationId xmlns:a16="http://schemas.microsoft.com/office/drawing/2014/main" id="{4ED9223C-B305-724C-860B-8788F8ED72BC}"/>
              </a:ext>
            </a:extLst>
          </p:cNvPr>
          <p:cNvSpPr/>
          <p:nvPr/>
        </p:nvSpPr>
        <p:spPr>
          <a:xfrm>
            <a:off x="2590667" y="9000687"/>
            <a:ext cx="5909338" cy="652772"/>
          </a:xfrm>
          <a:custGeom>
            <a:avLst/>
            <a:gdLst>
              <a:gd name="connsiteX0" fmla="*/ 0 w 5909338"/>
              <a:gd name="connsiteY0" fmla="*/ 0 h 642380"/>
              <a:gd name="connsiteX1" fmla="*/ 5909338 w 5909338"/>
              <a:gd name="connsiteY1" fmla="*/ 0 h 642380"/>
              <a:gd name="connsiteX2" fmla="*/ 5909338 w 5909338"/>
              <a:gd name="connsiteY2" fmla="*/ 642380 h 642380"/>
              <a:gd name="connsiteX3" fmla="*/ 0 w 5909338"/>
              <a:gd name="connsiteY3" fmla="*/ 642380 h 642380"/>
              <a:gd name="connsiteX4" fmla="*/ 0 w 5909338"/>
              <a:gd name="connsiteY4" fmla="*/ 0 h 642380"/>
              <a:gd name="connsiteX0" fmla="*/ 0 w 5909338"/>
              <a:gd name="connsiteY0" fmla="*/ 0 h 642380"/>
              <a:gd name="connsiteX1" fmla="*/ 5909338 w 5909338"/>
              <a:gd name="connsiteY1" fmla="*/ 0 h 642380"/>
              <a:gd name="connsiteX2" fmla="*/ 5909338 w 5909338"/>
              <a:gd name="connsiteY2" fmla="*/ 637185 h 642380"/>
              <a:gd name="connsiteX3" fmla="*/ 0 w 5909338"/>
              <a:gd name="connsiteY3" fmla="*/ 642380 h 642380"/>
              <a:gd name="connsiteX4" fmla="*/ 0 w 5909338"/>
              <a:gd name="connsiteY4" fmla="*/ 0 h 642380"/>
              <a:gd name="connsiteX0" fmla="*/ 0 w 5909338"/>
              <a:gd name="connsiteY0" fmla="*/ 0 h 642381"/>
              <a:gd name="connsiteX1" fmla="*/ 5909338 w 5909338"/>
              <a:gd name="connsiteY1" fmla="*/ 0 h 642381"/>
              <a:gd name="connsiteX2" fmla="*/ 5831406 w 5909338"/>
              <a:gd name="connsiteY2" fmla="*/ 642381 h 642381"/>
              <a:gd name="connsiteX3" fmla="*/ 0 w 5909338"/>
              <a:gd name="connsiteY3" fmla="*/ 642380 h 642381"/>
              <a:gd name="connsiteX4" fmla="*/ 0 w 5909338"/>
              <a:gd name="connsiteY4" fmla="*/ 0 h 642381"/>
              <a:gd name="connsiteX0" fmla="*/ 0 w 5909338"/>
              <a:gd name="connsiteY0" fmla="*/ 0 h 652772"/>
              <a:gd name="connsiteX1" fmla="*/ 5909338 w 5909338"/>
              <a:gd name="connsiteY1" fmla="*/ 0 h 652772"/>
              <a:gd name="connsiteX2" fmla="*/ 5826211 w 5909338"/>
              <a:gd name="connsiteY2" fmla="*/ 652772 h 652772"/>
              <a:gd name="connsiteX3" fmla="*/ 0 w 5909338"/>
              <a:gd name="connsiteY3" fmla="*/ 642380 h 652772"/>
              <a:gd name="connsiteX4" fmla="*/ 0 w 5909338"/>
              <a:gd name="connsiteY4" fmla="*/ 0 h 652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09338" h="652772">
                <a:moveTo>
                  <a:pt x="0" y="0"/>
                </a:moveTo>
                <a:lnTo>
                  <a:pt x="5909338" y="0"/>
                </a:lnTo>
                <a:lnTo>
                  <a:pt x="5826211" y="652772"/>
                </a:lnTo>
                <a:lnTo>
                  <a:pt x="0" y="642380"/>
                </a:lnTo>
                <a:lnTo>
                  <a:pt x="0" y="0"/>
                </a:lnTo>
                <a:close/>
              </a:path>
            </a:pathLst>
          </a:cu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Rectangle 141">
            <a:extLst>
              <a:ext uri="{FF2B5EF4-FFF2-40B4-BE49-F238E27FC236}">
                <a16:creationId xmlns:a16="http://schemas.microsoft.com/office/drawing/2014/main" id="{5B6ECEE5-8B0A-BE49-88D6-380CCB5771D4}"/>
              </a:ext>
            </a:extLst>
          </p:cNvPr>
          <p:cNvSpPr/>
          <p:nvPr/>
        </p:nvSpPr>
        <p:spPr>
          <a:xfrm>
            <a:off x="2563841" y="6806579"/>
            <a:ext cx="5827821" cy="63616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Block Arc 142">
            <a:extLst>
              <a:ext uri="{FF2B5EF4-FFF2-40B4-BE49-F238E27FC236}">
                <a16:creationId xmlns:a16="http://schemas.microsoft.com/office/drawing/2014/main" id="{F9A4C65A-77AF-D444-B52E-87C937A7CC66}"/>
              </a:ext>
            </a:extLst>
          </p:cNvPr>
          <p:cNvSpPr/>
          <p:nvPr/>
        </p:nvSpPr>
        <p:spPr>
          <a:xfrm rot="16200000">
            <a:off x="1346650" y="4975342"/>
            <a:ext cx="2733758" cy="2184400"/>
          </a:xfrm>
          <a:prstGeom prst="blockArc">
            <a:avLst>
              <a:gd name="adj1" fmla="val 10800000"/>
              <a:gd name="adj2" fmla="val 156513"/>
              <a:gd name="adj3" fmla="val 28217"/>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4" name="Block Arc 213">
            <a:extLst>
              <a:ext uri="{FF2B5EF4-FFF2-40B4-BE49-F238E27FC236}">
                <a16:creationId xmlns:a16="http://schemas.microsoft.com/office/drawing/2014/main" id="{9BB00DD6-C4C4-7348-AD3E-28EAE4D8492B}"/>
              </a:ext>
            </a:extLst>
          </p:cNvPr>
          <p:cNvSpPr/>
          <p:nvPr/>
        </p:nvSpPr>
        <p:spPr>
          <a:xfrm rot="5400000" flipH="1">
            <a:off x="6959157" y="2804986"/>
            <a:ext cx="2818038" cy="2214174"/>
          </a:xfrm>
          <a:prstGeom prst="blockArc">
            <a:avLst>
              <a:gd name="adj1" fmla="val 10800000"/>
              <a:gd name="adj2" fmla="val 1572"/>
              <a:gd name="adj3" fmla="val 27649"/>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15" name="Rectangle 214">
            <a:extLst>
              <a:ext uri="{FF2B5EF4-FFF2-40B4-BE49-F238E27FC236}">
                <a16:creationId xmlns:a16="http://schemas.microsoft.com/office/drawing/2014/main" id="{19CB39D4-AD12-0B45-8E85-C9D1845FD3AE}"/>
              </a:ext>
            </a:extLst>
          </p:cNvPr>
          <p:cNvSpPr/>
          <p:nvPr/>
        </p:nvSpPr>
        <p:spPr>
          <a:xfrm>
            <a:off x="2685009" y="4710434"/>
            <a:ext cx="5827819" cy="604171"/>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6B5CF508-9F97-7344-A588-8737134FC758}"/>
              </a:ext>
            </a:extLst>
          </p:cNvPr>
          <p:cNvSpPr/>
          <p:nvPr/>
        </p:nvSpPr>
        <p:spPr>
          <a:xfrm>
            <a:off x="2343128" y="2497623"/>
            <a:ext cx="6023138" cy="629361"/>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7" name="Straight Connector 136">
            <a:extLst>
              <a:ext uri="{FF2B5EF4-FFF2-40B4-BE49-F238E27FC236}">
                <a16:creationId xmlns:a16="http://schemas.microsoft.com/office/drawing/2014/main" id="{2EDB2F53-5336-AE41-B80B-AA261FB05226}"/>
              </a:ext>
            </a:extLst>
          </p:cNvPr>
          <p:cNvCxnSpPr>
            <a:cxnSpLocks/>
          </p:cNvCxnSpPr>
          <p:nvPr/>
        </p:nvCxnSpPr>
        <p:spPr>
          <a:xfrm>
            <a:off x="1487567" y="14878598"/>
            <a:ext cx="254613" cy="0"/>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46" name="Triangle 45">
            <a:extLst>
              <a:ext uri="{FF2B5EF4-FFF2-40B4-BE49-F238E27FC236}">
                <a16:creationId xmlns:a16="http://schemas.microsoft.com/office/drawing/2014/main" id="{B85D31BE-9BE0-3341-86C3-0BFD563EAA1B}"/>
              </a:ext>
            </a:extLst>
          </p:cNvPr>
          <p:cNvSpPr/>
          <p:nvPr/>
        </p:nvSpPr>
        <p:spPr>
          <a:xfrm rot="16200000">
            <a:off x="1605549" y="2452976"/>
            <a:ext cx="938427" cy="735967"/>
          </a:xfrm>
          <a:prstGeom prst="triangl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1" name="Rectangle 210"/>
          <p:cNvSpPr/>
          <p:nvPr/>
        </p:nvSpPr>
        <p:spPr>
          <a:xfrm>
            <a:off x="5097346" y="15800792"/>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13" name="Rectangle 212"/>
          <p:cNvSpPr/>
          <p:nvPr/>
        </p:nvSpPr>
        <p:spPr>
          <a:xfrm>
            <a:off x="5849186" y="15800793"/>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16" name="Rectangle 215"/>
          <p:cNvSpPr/>
          <p:nvPr/>
        </p:nvSpPr>
        <p:spPr>
          <a:xfrm>
            <a:off x="3591353" y="15810650"/>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2" name="Rectangle 231"/>
          <p:cNvSpPr/>
          <p:nvPr/>
        </p:nvSpPr>
        <p:spPr>
          <a:xfrm>
            <a:off x="4343193" y="1581065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3" name="Rectangle 232"/>
          <p:cNvSpPr/>
          <p:nvPr/>
        </p:nvSpPr>
        <p:spPr>
          <a:xfrm rot="2266926">
            <a:off x="2218531" y="15626202"/>
            <a:ext cx="416553" cy="88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5" name="Rectangle 234"/>
          <p:cNvSpPr/>
          <p:nvPr/>
        </p:nvSpPr>
        <p:spPr>
          <a:xfrm>
            <a:off x="2839554" y="1581005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39" name="Rectangle 238"/>
          <p:cNvSpPr/>
          <p:nvPr/>
        </p:nvSpPr>
        <p:spPr>
          <a:xfrm rot="8383461">
            <a:off x="2192597" y="13838626"/>
            <a:ext cx="416553" cy="79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0" name="Rectangle 239"/>
          <p:cNvSpPr/>
          <p:nvPr/>
        </p:nvSpPr>
        <p:spPr>
          <a:xfrm>
            <a:off x="5105574" y="13658136"/>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3" name="Rectangle 242"/>
          <p:cNvSpPr/>
          <p:nvPr/>
        </p:nvSpPr>
        <p:spPr>
          <a:xfrm>
            <a:off x="5857414" y="1365813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4" name="Rectangle 243"/>
          <p:cNvSpPr/>
          <p:nvPr/>
        </p:nvSpPr>
        <p:spPr>
          <a:xfrm>
            <a:off x="3599581" y="13667994"/>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5" name="Rectangle 244"/>
          <p:cNvSpPr/>
          <p:nvPr/>
        </p:nvSpPr>
        <p:spPr>
          <a:xfrm>
            <a:off x="4351421" y="13667995"/>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6" name="Rectangle 245"/>
          <p:cNvSpPr/>
          <p:nvPr/>
        </p:nvSpPr>
        <p:spPr>
          <a:xfrm>
            <a:off x="2847782" y="13667403"/>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8" name="Rectangle 247"/>
          <p:cNvSpPr/>
          <p:nvPr/>
        </p:nvSpPr>
        <p:spPr>
          <a:xfrm>
            <a:off x="7416130" y="13657163"/>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49" name="Rectangle 248"/>
          <p:cNvSpPr/>
          <p:nvPr/>
        </p:nvSpPr>
        <p:spPr>
          <a:xfrm rot="21438459">
            <a:off x="8087425" y="1364451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1" name="Rectangle 250"/>
          <p:cNvSpPr/>
          <p:nvPr/>
        </p:nvSpPr>
        <p:spPr>
          <a:xfrm>
            <a:off x="7062021" y="14608310"/>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3" name="Rectangle 252"/>
          <p:cNvSpPr/>
          <p:nvPr/>
        </p:nvSpPr>
        <p:spPr>
          <a:xfrm rot="8187741">
            <a:off x="8784763" y="13412282"/>
            <a:ext cx="416553" cy="789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5" name="Rectangle 254"/>
          <p:cNvSpPr/>
          <p:nvPr/>
        </p:nvSpPr>
        <p:spPr>
          <a:xfrm rot="5730949">
            <a:off x="9032201" y="1281253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7" name="Rectangle 256"/>
          <p:cNvSpPr/>
          <p:nvPr/>
        </p:nvSpPr>
        <p:spPr>
          <a:xfrm rot="2368010">
            <a:off x="8769747" y="1161363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8" name="Rectangle 257"/>
          <p:cNvSpPr/>
          <p:nvPr/>
        </p:nvSpPr>
        <p:spPr>
          <a:xfrm>
            <a:off x="4889772" y="11472912"/>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60" name="Rectangle 259"/>
          <p:cNvSpPr/>
          <p:nvPr/>
        </p:nvSpPr>
        <p:spPr>
          <a:xfrm>
            <a:off x="2990403" y="11443834"/>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63" name="Rectangle 262"/>
          <p:cNvSpPr/>
          <p:nvPr/>
        </p:nvSpPr>
        <p:spPr>
          <a:xfrm>
            <a:off x="3956471" y="11466144"/>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65" name="Rectangle 264"/>
          <p:cNvSpPr/>
          <p:nvPr/>
        </p:nvSpPr>
        <p:spPr>
          <a:xfrm>
            <a:off x="7251691" y="11443198"/>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66" name="Rectangle 265"/>
          <p:cNvSpPr/>
          <p:nvPr/>
        </p:nvSpPr>
        <p:spPr>
          <a:xfrm>
            <a:off x="8025922" y="1142823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68" name="Rectangle 267"/>
          <p:cNvSpPr/>
          <p:nvPr/>
        </p:nvSpPr>
        <p:spPr>
          <a:xfrm>
            <a:off x="6447089" y="1145103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29" name="Rectangle 328"/>
          <p:cNvSpPr/>
          <p:nvPr/>
        </p:nvSpPr>
        <p:spPr>
          <a:xfrm rot="5157714">
            <a:off x="9016849" y="1216524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0" name="Rectangle 329"/>
          <p:cNvSpPr/>
          <p:nvPr/>
        </p:nvSpPr>
        <p:spPr>
          <a:xfrm rot="2266926">
            <a:off x="2096090" y="11258498"/>
            <a:ext cx="497591" cy="893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1" name="Rectangle 330"/>
          <p:cNvSpPr/>
          <p:nvPr/>
        </p:nvSpPr>
        <p:spPr>
          <a:xfrm rot="4760968">
            <a:off x="1679070" y="10583875"/>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2" name="Rectangle 331"/>
          <p:cNvSpPr/>
          <p:nvPr/>
        </p:nvSpPr>
        <p:spPr>
          <a:xfrm rot="6162650">
            <a:off x="1704453" y="985016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3" name="Rectangle 332"/>
          <p:cNvSpPr/>
          <p:nvPr/>
        </p:nvSpPr>
        <p:spPr>
          <a:xfrm rot="20209894">
            <a:off x="2184449" y="933459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4" name="Rectangle 333"/>
          <p:cNvSpPr/>
          <p:nvPr/>
        </p:nvSpPr>
        <p:spPr>
          <a:xfrm>
            <a:off x="3705372" y="9251304"/>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5" name="Rectangle 334"/>
          <p:cNvSpPr/>
          <p:nvPr/>
        </p:nvSpPr>
        <p:spPr>
          <a:xfrm>
            <a:off x="4380364" y="927496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7" name="Rectangle 336"/>
          <p:cNvSpPr/>
          <p:nvPr/>
        </p:nvSpPr>
        <p:spPr>
          <a:xfrm>
            <a:off x="2880561" y="9251305"/>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9" name="Rectangle 338"/>
          <p:cNvSpPr/>
          <p:nvPr/>
        </p:nvSpPr>
        <p:spPr>
          <a:xfrm>
            <a:off x="5108420" y="9284500"/>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0" name="Rectangle 339"/>
          <p:cNvSpPr/>
          <p:nvPr/>
        </p:nvSpPr>
        <p:spPr>
          <a:xfrm>
            <a:off x="6660705" y="9293855"/>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2" name="Rectangle 341"/>
          <p:cNvSpPr/>
          <p:nvPr/>
        </p:nvSpPr>
        <p:spPr>
          <a:xfrm>
            <a:off x="7360645" y="929449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4" name="Rectangle 343"/>
          <p:cNvSpPr/>
          <p:nvPr/>
        </p:nvSpPr>
        <p:spPr>
          <a:xfrm>
            <a:off x="8070111" y="9255120"/>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6" name="Rectangle 345"/>
          <p:cNvSpPr/>
          <p:nvPr/>
        </p:nvSpPr>
        <p:spPr>
          <a:xfrm rot="8187741">
            <a:off x="8708575" y="9037862"/>
            <a:ext cx="416553" cy="101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7" name="Rectangle 346"/>
          <p:cNvSpPr/>
          <p:nvPr/>
        </p:nvSpPr>
        <p:spPr>
          <a:xfrm rot="5730949">
            <a:off x="9013725" y="8469030"/>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8" name="Rectangle 347"/>
          <p:cNvSpPr/>
          <p:nvPr/>
        </p:nvSpPr>
        <p:spPr>
          <a:xfrm rot="2532962">
            <a:off x="8666160" y="725102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49" name="Rectangle 348"/>
          <p:cNvSpPr/>
          <p:nvPr/>
        </p:nvSpPr>
        <p:spPr>
          <a:xfrm rot="5157714">
            <a:off x="8998373" y="782174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50" name="Rectangle 349"/>
          <p:cNvSpPr/>
          <p:nvPr/>
        </p:nvSpPr>
        <p:spPr>
          <a:xfrm>
            <a:off x="5603786" y="7133285"/>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54" name="Rectangle 353"/>
          <p:cNvSpPr/>
          <p:nvPr/>
        </p:nvSpPr>
        <p:spPr>
          <a:xfrm>
            <a:off x="2818267" y="714255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56" name="Rectangle 355"/>
          <p:cNvSpPr/>
          <p:nvPr/>
        </p:nvSpPr>
        <p:spPr>
          <a:xfrm>
            <a:off x="7888172" y="7104390"/>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59" name="Rectangle 358"/>
          <p:cNvSpPr/>
          <p:nvPr/>
        </p:nvSpPr>
        <p:spPr>
          <a:xfrm>
            <a:off x="6431196" y="712293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0" name="Rectangle 359"/>
          <p:cNvSpPr/>
          <p:nvPr/>
        </p:nvSpPr>
        <p:spPr>
          <a:xfrm rot="2266926">
            <a:off x="2143403" y="6956464"/>
            <a:ext cx="416553" cy="937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1" name="Rectangle 360"/>
          <p:cNvSpPr/>
          <p:nvPr/>
        </p:nvSpPr>
        <p:spPr>
          <a:xfrm rot="4760968">
            <a:off x="1726644" y="6297552"/>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3" name="Rectangle 362"/>
          <p:cNvSpPr/>
          <p:nvPr/>
        </p:nvSpPr>
        <p:spPr>
          <a:xfrm rot="6444990">
            <a:off x="1752027" y="5563846"/>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5" name="Rectangle 364"/>
          <p:cNvSpPr/>
          <p:nvPr/>
        </p:nvSpPr>
        <p:spPr>
          <a:xfrm>
            <a:off x="3752946" y="4964981"/>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6" name="Rectangle 365"/>
          <p:cNvSpPr/>
          <p:nvPr/>
        </p:nvSpPr>
        <p:spPr>
          <a:xfrm>
            <a:off x="4504786" y="4964982"/>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69" name="Rectangle 368"/>
          <p:cNvSpPr/>
          <p:nvPr/>
        </p:nvSpPr>
        <p:spPr>
          <a:xfrm>
            <a:off x="5157236" y="496016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75" name="Rectangle 374"/>
          <p:cNvSpPr/>
          <p:nvPr/>
        </p:nvSpPr>
        <p:spPr>
          <a:xfrm>
            <a:off x="6705653" y="4968797"/>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76" name="Rectangle 375"/>
          <p:cNvSpPr/>
          <p:nvPr/>
        </p:nvSpPr>
        <p:spPr>
          <a:xfrm>
            <a:off x="7421883" y="496879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77" name="Rectangle 376"/>
          <p:cNvSpPr/>
          <p:nvPr/>
        </p:nvSpPr>
        <p:spPr>
          <a:xfrm>
            <a:off x="8117685" y="4968797"/>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1" name="Rectangle 380"/>
          <p:cNvSpPr/>
          <p:nvPr/>
        </p:nvSpPr>
        <p:spPr>
          <a:xfrm rot="8187741">
            <a:off x="8719437" y="4650885"/>
            <a:ext cx="416553" cy="995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5" name="Rectangle 384"/>
          <p:cNvSpPr/>
          <p:nvPr/>
        </p:nvSpPr>
        <p:spPr>
          <a:xfrm>
            <a:off x="4711772" y="7142551"/>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7" name="Rectangle 386"/>
          <p:cNvSpPr/>
          <p:nvPr/>
        </p:nvSpPr>
        <p:spPr>
          <a:xfrm>
            <a:off x="5949481" y="496016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9" name="Rectangle 388"/>
          <p:cNvSpPr/>
          <p:nvPr/>
        </p:nvSpPr>
        <p:spPr>
          <a:xfrm rot="5730949">
            <a:off x="8940907" y="4078690"/>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3" name="Rectangle 392"/>
          <p:cNvSpPr/>
          <p:nvPr/>
        </p:nvSpPr>
        <p:spPr>
          <a:xfrm rot="4642926">
            <a:off x="8896265" y="3458708"/>
            <a:ext cx="463294" cy="83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5" name="Rectangle 394"/>
          <p:cNvSpPr/>
          <p:nvPr/>
        </p:nvSpPr>
        <p:spPr>
          <a:xfrm>
            <a:off x="5693857" y="2780958"/>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6" name="Rectangle 395"/>
          <p:cNvSpPr/>
          <p:nvPr/>
        </p:nvSpPr>
        <p:spPr>
          <a:xfrm>
            <a:off x="3500871" y="2791489"/>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7" name="Rectangle 396"/>
          <p:cNvSpPr/>
          <p:nvPr/>
        </p:nvSpPr>
        <p:spPr>
          <a:xfrm>
            <a:off x="4187864" y="2790816"/>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5" name="Rectangle 414"/>
          <p:cNvSpPr/>
          <p:nvPr/>
        </p:nvSpPr>
        <p:spPr>
          <a:xfrm>
            <a:off x="2770693" y="278904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3" name="Rectangle 452"/>
          <p:cNvSpPr/>
          <p:nvPr/>
        </p:nvSpPr>
        <p:spPr>
          <a:xfrm>
            <a:off x="7242274" y="2789588"/>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4" name="Rectangle 453"/>
          <p:cNvSpPr/>
          <p:nvPr/>
        </p:nvSpPr>
        <p:spPr>
          <a:xfrm>
            <a:off x="7939454" y="278958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5" name="Rectangle 454"/>
          <p:cNvSpPr/>
          <p:nvPr/>
        </p:nvSpPr>
        <p:spPr>
          <a:xfrm>
            <a:off x="6488121" y="279944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6" name="Rectangle 455"/>
          <p:cNvSpPr/>
          <p:nvPr/>
        </p:nvSpPr>
        <p:spPr>
          <a:xfrm>
            <a:off x="4920889" y="2790340"/>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7" name="Rectangle 456"/>
          <p:cNvSpPr/>
          <p:nvPr/>
        </p:nvSpPr>
        <p:spPr>
          <a:xfrm rot="5400000">
            <a:off x="3666175" y="2238541"/>
            <a:ext cx="439420" cy="78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59" name="Rectangle 458"/>
          <p:cNvSpPr/>
          <p:nvPr/>
        </p:nvSpPr>
        <p:spPr>
          <a:xfrm>
            <a:off x="2037290" y="2780957"/>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189" name="Straight Connector 188">
            <a:extLst>
              <a:ext uri="{FF2B5EF4-FFF2-40B4-BE49-F238E27FC236}">
                <a16:creationId xmlns:a16="http://schemas.microsoft.com/office/drawing/2014/main" id="{DCC4D3A2-36C3-47DE-897D-0DFEB5BFE725}"/>
              </a:ext>
            </a:extLst>
          </p:cNvPr>
          <p:cNvCxnSpPr>
            <a:cxnSpLocks/>
          </p:cNvCxnSpPr>
          <p:nvPr/>
        </p:nvCxnSpPr>
        <p:spPr>
          <a:xfrm flipV="1">
            <a:off x="5829865" y="16094042"/>
            <a:ext cx="0" cy="205532"/>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206BE152-910A-2843-A2AB-7EEE1AB8E0D0}"/>
              </a:ext>
            </a:extLst>
          </p:cNvPr>
          <p:cNvCxnSpPr>
            <a:cxnSpLocks/>
          </p:cNvCxnSpPr>
          <p:nvPr/>
        </p:nvCxnSpPr>
        <p:spPr>
          <a:xfrm flipV="1">
            <a:off x="3161249" y="16094042"/>
            <a:ext cx="0" cy="205532"/>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229" name="Rectangle 228">
            <a:extLst>
              <a:ext uri="{FF2B5EF4-FFF2-40B4-BE49-F238E27FC236}">
                <a16:creationId xmlns:a16="http://schemas.microsoft.com/office/drawing/2014/main" id="{E4D00496-D76B-4959-8DFC-02BF7265AA26}"/>
              </a:ext>
            </a:extLst>
          </p:cNvPr>
          <p:cNvSpPr/>
          <p:nvPr/>
        </p:nvSpPr>
        <p:spPr>
          <a:xfrm>
            <a:off x="6635198" y="13657164"/>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234" name="Straight Connector 233">
            <a:extLst>
              <a:ext uri="{FF2B5EF4-FFF2-40B4-BE49-F238E27FC236}">
                <a16:creationId xmlns:a16="http://schemas.microsoft.com/office/drawing/2014/main" id="{2AC0CB4B-30F6-4D53-B63D-03D234D5903C}"/>
              </a:ext>
            </a:extLst>
          </p:cNvPr>
          <p:cNvCxnSpPr>
            <a:cxnSpLocks/>
          </p:cNvCxnSpPr>
          <p:nvPr/>
        </p:nvCxnSpPr>
        <p:spPr>
          <a:xfrm>
            <a:off x="3193333" y="13315662"/>
            <a:ext cx="0" cy="17380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240B7353-F13C-4A4A-8D94-07E43DC17110}"/>
              </a:ext>
            </a:extLst>
          </p:cNvPr>
          <p:cNvCxnSpPr>
            <a:cxnSpLocks/>
          </p:cNvCxnSpPr>
          <p:nvPr/>
        </p:nvCxnSpPr>
        <p:spPr>
          <a:xfrm flipH="1" flipV="1">
            <a:off x="9013014" y="13742825"/>
            <a:ext cx="190512" cy="117793"/>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CDC63673-3E75-4507-A6CC-06F417D95B54}"/>
              </a:ext>
            </a:extLst>
          </p:cNvPr>
          <p:cNvCxnSpPr>
            <a:cxnSpLocks/>
          </p:cNvCxnSpPr>
          <p:nvPr/>
        </p:nvCxnSpPr>
        <p:spPr>
          <a:xfrm flipH="1">
            <a:off x="3850673" y="11010346"/>
            <a:ext cx="4885" cy="21019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392" name="Straight Connector 391">
            <a:extLst>
              <a:ext uri="{FF2B5EF4-FFF2-40B4-BE49-F238E27FC236}">
                <a16:creationId xmlns:a16="http://schemas.microsoft.com/office/drawing/2014/main" id="{A283B15F-9138-4E8D-BC2C-757D054A77D7}"/>
              </a:ext>
            </a:extLst>
          </p:cNvPr>
          <p:cNvCxnSpPr>
            <a:cxnSpLocks/>
          </p:cNvCxnSpPr>
          <p:nvPr/>
        </p:nvCxnSpPr>
        <p:spPr>
          <a:xfrm>
            <a:off x="1369403" y="10061462"/>
            <a:ext cx="254613" cy="0"/>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394" name="Straight Connector 393">
            <a:extLst>
              <a:ext uri="{FF2B5EF4-FFF2-40B4-BE49-F238E27FC236}">
                <a16:creationId xmlns:a16="http://schemas.microsoft.com/office/drawing/2014/main" id="{76B9C603-E36E-4EC9-B191-4AFD4552F172}"/>
              </a:ext>
            </a:extLst>
          </p:cNvPr>
          <p:cNvCxnSpPr>
            <a:cxnSpLocks/>
          </p:cNvCxnSpPr>
          <p:nvPr/>
        </p:nvCxnSpPr>
        <p:spPr>
          <a:xfrm flipH="1" flipV="1">
            <a:off x="1647430" y="11398190"/>
            <a:ext cx="298924" cy="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0E7C0D02-C91C-49F1-A43D-FC0E14BD0E3E}"/>
              </a:ext>
            </a:extLst>
          </p:cNvPr>
          <p:cNvCxnSpPr>
            <a:cxnSpLocks/>
          </p:cNvCxnSpPr>
          <p:nvPr/>
        </p:nvCxnSpPr>
        <p:spPr>
          <a:xfrm flipV="1">
            <a:off x="9051567" y="6969027"/>
            <a:ext cx="346768" cy="173525"/>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21" name="Straight Connector 420">
            <a:extLst>
              <a:ext uri="{FF2B5EF4-FFF2-40B4-BE49-F238E27FC236}">
                <a16:creationId xmlns:a16="http://schemas.microsoft.com/office/drawing/2014/main" id="{E9538DBA-573E-4C43-A586-20C005A23835}"/>
              </a:ext>
            </a:extLst>
          </p:cNvPr>
          <p:cNvCxnSpPr>
            <a:cxnSpLocks/>
          </p:cNvCxnSpPr>
          <p:nvPr/>
        </p:nvCxnSpPr>
        <p:spPr>
          <a:xfrm flipV="1">
            <a:off x="5235622" y="13940350"/>
            <a:ext cx="0" cy="205532"/>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30" name="Straight Connector 429">
            <a:extLst>
              <a:ext uri="{FF2B5EF4-FFF2-40B4-BE49-F238E27FC236}">
                <a16:creationId xmlns:a16="http://schemas.microsoft.com/office/drawing/2014/main" id="{F953C7AE-506A-4646-AA12-23535C4B1AF4}"/>
              </a:ext>
            </a:extLst>
          </p:cNvPr>
          <p:cNvCxnSpPr>
            <a:cxnSpLocks/>
          </p:cNvCxnSpPr>
          <p:nvPr/>
        </p:nvCxnSpPr>
        <p:spPr>
          <a:xfrm>
            <a:off x="7116243" y="8849125"/>
            <a:ext cx="13058" cy="161332"/>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378" name="Rectangle 377">
            <a:extLst>
              <a:ext uri="{FF2B5EF4-FFF2-40B4-BE49-F238E27FC236}">
                <a16:creationId xmlns:a16="http://schemas.microsoft.com/office/drawing/2014/main" id="{5FD74BBD-2B11-42A8-88BD-B3037A8C3ABB}"/>
              </a:ext>
            </a:extLst>
          </p:cNvPr>
          <p:cNvSpPr/>
          <p:nvPr/>
        </p:nvSpPr>
        <p:spPr>
          <a:xfrm rot="9094388">
            <a:off x="2152190" y="5073766"/>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426" name="Straight Connector 425">
            <a:extLst>
              <a:ext uri="{FF2B5EF4-FFF2-40B4-BE49-F238E27FC236}">
                <a16:creationId xmlns:a16="http://schemas.microsoft.com/office/drawing/2014/main" id="{130EC2FC-C068-4120-8413-7ABC7B9F1025}"/>
              </a:ext>
            </a:extLst>
          </p:cNvPr>
          <p:cNvCxnSpPr>
            <a:cxnSpLocks/>
          </p:cNvCxnSpPr>
          <p:nvPr/>
        </p:nvCxnSpPr>
        <p:spPr>
          <a:xfrm>
            <a:off x="1487568" y="5406321"/>
            <a:ext cx="254613" cy="0"/>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43" name="Straight Connector 442">
            <a:extLst>
              <a:ext uri="{FF2B5EF4-FFF2-40B4-BE49-F238E27FC236}">
                <a16:creationId xmlns:a16="http://schemas.microsoft.com/office/drawing/2014/main" id="{31FD9927-9543-418F-A556-5C1E32CF222A}"/>
              </a:ext>
            </a:extLst>
          </p:cNvPr>
          <p:cNvCxnSpPr>
            <a:cxnSpLocks/>
          </p:cNvCxnSpPr>
          <p:nvPr/>
        </p:nvCxnSpPr>
        <p:spPr>
          <a:xfrm flipH="1">
            <a:off x="3277052" y="8856049"/>
            <a:ext cx="1922" cy="23235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45" name="Straight Connector 444">
            <a:extLst>
              <a:ext uri="{FF2B5EF4-FFF2-40B4-BE49-F238E27FC236}">
                <a16:creationId xmlns:a16="http://schemas.microsoft.com/office/drawing/2014/main" id="{A9144D51-39CF-4969-82FC-CFAE1EB9586E}"/>
              </a:ext>
            </a:extLst>
          </p:cNvPr>
          <p:cNvCxnSpPr>
            <a:cxnSpLocks/>
          </p:cNvCxnSpPr>
          <p:nvPr/>
        </p:nvCxnSpPr>
        <p:spPr>
          <a:xfrm flipH="1" flipV="1">
            <a:off x="1046742" y="2275627"/>
            <a:ext cx="161089" cy="132117"/>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B9346DCA-9032-426F-8F25-8826B630B535}"/>
              </a:ext>
            </a:extLst>
          </p:cNvPr>
          <p:cNvCxnSpPr>
            <a:cxnSpLocks/>
          </p:cNvCxnSpPr>
          <p:nvPr/>
        </p:nvCxnSpPr>
        <p:spPr>
          <a:xfrm flipV="1">
            <a:off x="1591003" y="6731313"/>
            <a:ext cx="231551" cy="28448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475" name="Rectangle 474">
            <a:extLst>
              <a:ext uri="{FF2B5EF4-FFF2-40B4-BE49-F238E27FC236}">
                <a16:creationId xmlns:a16="http://schemas.microsoft.com/office/drawing/2014/main" id="{F1F9DEB0-B207-4620-85E3-525856ABF4BC}"/>
              </a:ext>
            </a:extLst>
          </p:cNvPr>
          <p:cNvSpPr/>
          <p:nvPr/>
        </p:nvSpPr>
        <p:spPr>
          <a:xfrm>
            <a:off x="2869514" y="4982825"/>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11" name="Rectangle 510">
            <a:extLst>
              <a:ext uri="{FF2B5EF4-FFF2-40B4-BE49-F238E27FC236}">
                <a16:creationId xmlns:a16="http://schemas.microsoft.com/office/drawing/2014/main" id="{F45E3307-8948-4A28-B9F5-942B8A3213C6}"/>
              </a:ext>
            </a:extLst>
          </p:cNvPr>
          <p:cNvSpPr/>
          <p:nvPr/>
        </p:nvSpPr>
        <p:spPr>
          <a:xfrm>
            <a:off x="7175863" y="7122939"/>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517" name="Straight Connector 516">
            <a:extLst>
              <a:ext uri="{FF2B5EF4-FFF2-40B4-BE49-F238E27FC236}">
                <a16:creationId xmlns:a16="http://schemas.microsoft.com/office/drawing/2014/main" id="{A7769088-7455-4A8F-9D23-CAC62438000E}"/>
              </a:ext>
            </a:extLst>
          </p:cNvPr>
          <p:cNvCxnSpPr>
            <a:cxnSpLocks/>
          </p:cNvCxnSpPr>
          <p:nvPr/>
        </p:nvCxnSpPr>
        <p:spPr>
          <a:xfrm>
            <a:off x="3160283" y="4601799"/>
            <a:ext cx="0" cy="169885"/>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3366148F-E8BF-4949-B965-A97D34218FD2}"/>
              </a:ext>
            </a:extLst>
          </p:cNvPr>
          <p:cNvCxnSpPr>
            <a:cxnSpLocks/>
          </p:cNvCxnSpPr>
          <p:nvPr/>
        </p:nvCxnSpPr>
        <p:spPr>
          <a:xfrm>
            <a:off x="6060439" y="4601799"/>
            <a:ext cx="0" cy="169885"/>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565" name="Straight Connector 564">
            <a:extLst>
              <a:ext uri="{FF2B5EF4-FFF2-40B4-BE49-F238E27FC236}">
                <a16:creationId xmlns:a16="http://schemas.microsoft.com/office/drawing/2014/main" id="{7D75E4BA-54CF-4C41-8633-4D754CC60A4A}"/>
              </a:ext>
            </a:extLst>
          </p:cNvPr>
          <p:cNvCxnSpPr>
            <a:cxnSpLocks/>
          </p:cNvCxnSpPr>
          <p:nvPr/>
        </p:nvCxnSpPr>
        <p:spPr>
          <a:xfrm>
            <a:off x="9272511" y="9045215"/>
            <a:ext cx="197316" cy="43185"/>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503" name="Rectangle 502">
            <a:extLst>
              <a:ext uri="{FF2B5EF4-FFF2-40B4-BE49-F238E27FC236}">
                <a16:creationId xmlns:a16="http://schemas.microsoft.com/office/drawing/2014/main" id="{2ABB94EB-267F-5C43-8258-900355284703}"/>
              </a:ext>
            </a:extLst>
          </p:cNvPr>
          <p:cNvSpPr/>
          <p:nvPr/>
        </p:nvSpPr>
        <p:spPr>
          <a:xfrm rot="4324796">
            <a:off x="1805631" y="15035016"/>
            <a:ext cx="439420" cy="964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55" name="Rectangle 554">
            <a:extLst>
              <a:ext uri="{FF2B5EF4-FFF2-40B4-BE49-F238E27FC236}">
                <a16:creationId xmlns:a16="http://schemas.microsoft.com/office/drawing/2014/main" id="{3047A9D1-D24C-5D45-8AD5-F26E6C01E0B4}"/>
              </a:ext>
            </a:extLst>
          </p:cNvPr>
          <p:cNvSpPr/>
          <p:nvPr/>
        </p:nvSpPr>
        <p:spPr>
          <a:xfrm rot="6582799">
            <a:off x="1818778" y="14353202"/>
            <a:ext cx="416553" cy="968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69" name="Rectangle 568">
            <a:extLst>
              <a:ext uri="{FF2B5EF4-FFF2-40B4-BE49-F238E27FC236}">
                <a16:creationId xmlns:a16="http://schemas.microsoft.com/office/drawing/2014/main" id="{DF86FFA6-6359-4A4A-A667-31A97BAA196D}"/>
              </a:ext>
            </a:extLst>
          </p:cNvPr>
          <p:cNvSpPr/>
          <p:nvPr/>
        </p:nvSpPr>
        <p:spPr>
          <a:xfrm>
            <a:off x="5894305" y="9269573"/>
            <a:ext cx="439420" cy="78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70" name="Rectangle 569">
            <a:extLst>
              <a:ext uri="{FF2B5EF4-FFF2-40B4-BE49-F238E27FC236}">
                <a16:creationId xmlns:a16="http://schemas.microsoft.com/office/drawing/2014/main" id="{8FD2F9F6-5FFE-8542-A92B-F08E728E4F10}"/>
              </a:ext>
            </a:extLst>
          </p:cNvPr>
          <p:cNvSpPr/>
          <p:nvPr/>
        </p:nvSpPr>
        <p:spPr>
          <a:xfrm rot="2422186">
            <a:off x="8563371" y="2974255"/>
            <a:ext cx="463294" cy="83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226" name="Straight Connector 225">
            <a:extLst>
              <a:ext uri="{FF2B5EF4-FFF2-40B4-BE49-F238E27FC236}">
                <a16:creationId xmlns:a16="http://schemas.microsoft.com/office/drawing/2014/main" id="{075D2157-2F64-4D6D-B3D2-F05D8B966EAB}"/>
              </a:ext>
            </a:extLst>
          </p:cNvPr>
          <p:cNvCxnSpPr>
            <a:cxnSpLocks/>
          </p:cNvCxnSpPr>
          <p:nvPr/>
        </p:nvCxnSpPr>
        <p:spPr>
          <a:xfrm>
            <a:off x="7537891" y="2256668"/>
            <a:ext cx="0" cy="20779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075D2157-2F64-4D6D-B3D2-F05D8B966EAB}"/>
              </a:ext>
            </a:extLst>
          </p:cNvPr>
          <p:cNvCxnSpPr>
            <a:cxnSpLocks/>
          </p:cNvCxnSpPr>
          <p:nvPr/>
        </p:nvCxnSpPr>
        <p:spPr>
          <a:xfrm>
            <a:off x="3763041" y="2336003"/>
            <a:ext cx="0" cy="20779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075D2157-2F64-4D6D-B3D2-F05D8B966EAB}"/>
              </a:ext>
            </a:extLst>
          </p:cNvPr>
          <p:cNvCxnSpPr>
            <a:cxnSpLocks/>
          </p:cNvCxnSpPr>
          <p:nvPr/>
        </p:nvCxnSpPr>
        <p:spPr>
          <a:xfrm flipH="1">
            <a:off x="9344934" y="3831432"/>
            <a:ext cx="228599" cy="1"/>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480FB431-828C-47F2-80CF-0AE876A34BB4}"/>
              </a:ext>
            </a:extLst>
          </p:cNvPr>
          <p:cNvCxnSpPr>
            <a:cxnSpLocks/>
          </p:cNvCxnSpPr>
          <p:nvPr/>
        </p:nvCxnSpPr>
        <p:spPr>
          <a:xfrm flipH="1">
            <a:off x="6541497" y="13243261"/>
            <a:ext cx="978" cy="243300"/>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3348708" y="174972"/>
            <a:ext cx="5014260" cy="584775"/>
          </a:xfrm>
          <a:prstGeom prst="rect">
            <a:avLst/>
          </a:prstGeom>
          <a:noFill/>
        </p:spPr>
        <p:txBody>
          <a:bodyPr wrap="square" rtlCol="0">
            <a:spAutoFit/>
          </a:bodyPr>
          <a:lstStyle/>
          <a:p>
            <a:r>
              <a:rPr lang="en-GB" sz="3200" u="sng" dirty="0">
                <a:latin typeface="Calibri" panose="020F0502020204030204" pitchFamily="34" charset="0"/>
                <a:ea typeface="Verdana" panose="020B0604030504040204" pitchFamily="34" charset="0"/>
                <a:cs typeface="Calibri" panose="020F0502020204030204" pitchFamily="34" charset="0"/>
              </a:rPr>
              <a:t>Our </a:t>
            </a:r>
            <a:r>
              <a:rPr lang="en-GB" sz="3200" u="sng" dirty="0" smtClean="0">
                <a:latin typeface="Calibri" panose="020F0502020204030204" pitchFamily="34" charset="0"/>
                <a:ea typeface="Verdana" panose="020B0604030504040204" pitchFamily="34" charset="0"/>
                <a:cs typeface="Calibri" panose="020F0502020204030204" pitchFamily="34" charset="0"/>
              </a:rPr>
              <a:t>Dance </a:t>
            </a:r>
            <a:r>
              <a:rPr lang="en-GB" sz="3200" u="sng" dirty="0">
                <a:latin typeface="Calibri" panose="020F0502020204030204" pitchFamily="34" charset="0"/>
                <a:ea typeface="Verdana" panose="020B0604030504040204" pitchFamily="34" charset="0"/>
                <a:cs typeface="Calibri" panose="020F0502020204030204" pitchFamily="34" charset="0"/>
              </a:rPr>
              <a:t>Journey </a:t>
            </a:r>
            <a:r>
              <a:rPr lang="en-GB" sz="3200" u="sng" dirty="0" smtClean="0">
                <a:latin typeface="Calibri" panose="020F0502020204030204" pitchFamily="34" charset="0"/>
                <a:ea typeface="Verdana" panose="020B0604030504040204" pitchFamily="34" charset="0"/>
                <a:cs typeface="Calibri" panose="020F0502020204030204" pitchFamily="34" charset="0"/>
              </a:rPr>
              <a:t>at SHA</a:t>
            </a:r>
            <a:endParaRPr lang="en-GB" sz="3200" u="sng" dirty="0">
              <a:latin typeface="Calibri" panose="020F0502020204030204" pitchFamily="34" charset="0"/>
              <a:ea typeface="Verdana" panose="020B0604030504040204" pitchFamily="34" charset="0"/>
              <a:cs typeface="Calibri" panose="020F0502020204030204" pitchFamily="34" charset="0"/>
            </a:endParaRPr>
          </a:p>
        </p:txBody>
      </p:sp>
      <p:pic>
        <p:nvPicPr>
          <p:cNvPr id="166" name="Picture 165"/>
          <p:cNvPicPr/>
          <p:nvPr/>
        </p:nvPicPr>
        <p:blipFill rotWithShape="1">
          <a:blip r:embed="rId3">
            <a:extLst>
              <a:ext uri="{28A0092B-C50C-407E-A947-70E740481C1C}">
                <a14:useLocalDpi xmlns:a14="http://schemas.microsoft.com/office/drawing/2010/main" val="0"/>
              </a:ext>
            </a:extLst>
          </a:blip>
          <a:srcRect b="-6796"/>
          <a:stretch/>
        </p:blipFill>
        <p:spPr bwMode="auto">
          <a:xfrm>
            <a:off x="148784" y="119914"/>
            <a:ext cx="941705" cy="1085215"/>
          </a:xfrm>
          <a:prstGeom prst="rect">
            <a:avLst/>
          </a:prstGeom>
          <a:noFill/>
          <a:ln>
            <a:noFill/>
          </a:ln>
          <a:extLst>
            <a:ext uri="{53640926-AAD7-44D8-BBD7-CCE9431645EC}">
              <a14:shadowObscured xmlns:a14="http://schemas.microsoft.com/office/drawing/2010/main"/>
            </a:ext>
          </a:ex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4823" y="15177227"/>
            <a:ext cx="1345346" cy="1345346"/>
          </a:xfrm>
          <a:prstGeom prst="rect">
            <a:avLst/>
          </a:prstGeom>
        </p:spPr>
      </p:pic>
      <p:sp>
        <p:nvSpPr>
          <p:cNvPr id="171" name="TextBox 170"/>
          <p:cNvSpPr txBox="1"/>
          <p:nvPr/>
        </p:nvSpPr>
        <p:spPr>
          <a:xfrm>
            <a:off x="1621329" y="16315129"/>
            <a:ext cx="5156454" cy="1077218"/>
          </a:xfrm>
          <a:prstGeom prst="rect">
            <a:avLst/>
          </a:prstGeom>
          <a:noFill/>
          <a:ln w="38100">
            <a:solidFill>
              <a:schemeClr val="bg1">
                <a:lumMod val="65000"/>
              </a:schemeClr>
            </a:solidFill>
          </a:ln>
        </p:spPr>
        <p:txBody>
          <a:bodyPr wrap="square" rtlCol="0">
            <a:spAutoFit/>
          </a:bodyPr>
          <a:lstStyle/>
          <a:p>
            <a:r>
              <a:rPr lang="en-GB" sz="1600" b="1" dirty="0" smtClean="0">
                <a:solidFill>
                  <a:srgbClr val="7030A0"/>
                </a:solidFill>
                <a:latin typeface="Calibri" panose="020F0502020204030204" pitchFamily="34" charset="0"/>
                <a:ea typeface="Verdana" panose="020B0604030504040204" pitchFamily="34" charset="0"/>
                <a:cs typeface="Calibri" panose="020F0502020204030204" pitchFamily="34" charset="0"/>
              </a:rPr>
              <a:t>In our EYFS Curriculum we will begin to move rhythmically to music. We have the opportunity to move in different ways in response to music. We will use familiar stories/characters to build repertoire of songs &amp; dances.  </a:t>
            </a:r>
            <a:endParaRPr lang="en-GB" sz="1600"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p:txBody>
      </p:sp>
      <p:sp>
        <p:nvSpPr>
          <p:cNvPr id="182" name="TextBox 181"/>
          <p:cNvSpPr txBox="1"/>
          <p:nvPr/>
        </p:nvSpPr>
        <p:spPr>
          <a:xfrm>
            <a:off x="2541222" y="12206833"/>
            <a:ext cx="4255318" cy="1077218"/>
          </a:xfrm>
          <a:prstGeom prst="rect">
            <a:avLst/>
          </a:prstGeom>
          <a:noFill/>
          <a:ln w="38100">
            <a:solidFill>
              <a:schemeClr val="bg1">
                <a:lumMod val="65000"/>
              </a:schemeClr>
            </a:solidFill>
          </a:ln>
        </p:spPr>
        <p:txBody>
          <a:bodyPr wrap="square" rtlCol="0">
            <a:spAutoFit/>
          </a:bodyPr>
          <a:lstStyle/>
          <a:p>
            <a:r>
              <a:rPr lang="en-GB" sz="1600" dirty="0" smtClean="0">
                <a:solidFill>
                  <a:srgbClr val="7030A0"/>
                </a:solidFill>
                <a:latin typeface="Calibri" panose="020F0502020204030204" pitchFamily="34" charset="0"/>
                <a:ea typeface="Verdana" panose="020B0604030504040204" pitchFamily="34" charset="0"/>
                <a:cs typeface="Calibri" panose="020F0502020204030204" pitchFamily="34" charset="0"/>
              </a:rPr>
              <a:t> </a:t>
            </a:r>
            <a:r>
              <a:rPr lang="en-GB" sz="1600" b="1" dirty="0" smtClean="0">
                <a:solidFill>
                  <a:srgbClr val="7030A0"/>
                </a:solidFill>
                <a:latin typeface="Calibri" panose="020F0502020204030204" pitchFamily="34" charset="0"/>
                <a:ea typeface="Verdana" panose="020B0604030504040204" pitchFamily="34" charset="0"/>
                <a:cs typeface="Calibri" panose="020F0502020204030204" pitchFamily="34" charset="0"/>
              </a:rPr>
              <a:t>In the Y1/2 curriculum we learn pieces inspired by our topics such as winter. We will get into characters and learn to express ourselves through dance &amp; movements to familiar music.</a:t>
            </a:r>
            <a:endParaRPr lang="en-GB" sz="1600"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p:txBody>
      </p:sp>
      <p:pic>
        <p:nvPicPr>
          <p:cNvPr id="252" name="Picture 251"/>
          <p:cNvPicPr/>
          <p:nvPr/>
        </p:nvPicPr>
        <p:blipFill>
          <a:blip r:embed="rId5" cstate="print">
            <a:extLst>
              <a:ext uri="{28A0092B-C50C-407E-A947-70E740481C1C}">
                <a14:useLocalDpi xmlns:a14="http://schemas.microsoft.com/office/drawing/2010/main" val="0"/>
              </a:ext>
            </a:extLst>
          </a:blip>
          <a:stretch>
            <a:fillRect/>
          </a:stretch>
        </p:blipFill>
        <p:spPr>
          <a:xfrm>
            <a:off x="9954183" y="262566"/>
            <a:ext cx="708660" cy="688340"/>
          </a:xfrm>
          <a:prstGeom prst="rect">
            <a:avLst/>
          </a:prstGeom>
        </p:spPr>
      </p:pic>
      <p:pic>
        <p:nvPicPr>
          <p:cNvPr id="254" name="Picture 253"/>
          <p:cNvPicPr/>
          <p:nvPr/>
        </p:nvPicPr>
        <p:blipFill>
          <a:blip r:embed="rId6" cstate="print">
            <a:extLst>
              <a:ext uri="{28A0092B-C50C-407E-A947-70E740481C1C}">
                <a14:useLocalDpi xmlns:a14="http://schemas.microsoft.com/office/drawing/2010/main" val="0"/>
              </a:ext>
            </a:extLst>
          </a:blip>
          <a:stretch>
            <a:fillRect/>
          </a:stretch>
        </p:blipFill>
        <p:spPr>
          <a:xfrm>
            <a:off x="9949463" y="1160832"/>
            <a:ext cx="728980" cy="575310"/>
          </a:xfrm>
          <a:prstGeom prst="rect">
            <a:avLst/>
          </a:prstGeom>
        </p:spPr>
      </p:pic>
      <p:sp>
        <p:nvSpPr>
          <p:cNvPr id="256" name="TextBox 255"/>
          <p:cNvSpPr txBox="1"/>
          <p:nvPr/>
        </p:nvSpPr>
        <p:spPr>
          <a:xfrm>
            <a:off x="2466201" y="7801989"/>
            <a:ext cx="5104092" cy="1077218"/>
          </a:xfrm>
          <a:prstGeom prst="rect">
            <a:avLst/>
          </a:prstGeom>
          <a:noFill/>
          <a:ln w="38100">
            <a:solidFill>
              <a:schemeClr val="bg1">
                <a:lumMod val="65000"/>
              </a:schemeClr>
            </a:solidFill>
          </a:ln>
        </p:spPr>
        <p:txBody>
          <a:bodyPr wrap="square" rtlCol="0">
            <a:spAutoFit/>
          </a:bodyPr>
          <a:lstStyle/>
          <a:p>
            <a:r>
              <a:rPr lang="en-GB" sz="1600" b="1" dirty="0" smtClean="0">
                <a:solidFill>
                  <a:schemeClr val="accent6">
                    <a:lumMod val="75000"/>
                  </a:schemeClr>
                </a:solidFill>
                <a:latin typeface="Calibri" panose="020F0502020204030204" pitchFamily="34" charset="0"/>
                <a:ea typeface="Verdana" panose="020B0604030504040204" pitchFamily="34" charset="0"/>
                <a:cs typeface="Calibri" panose="020F0502020204030204" pitchFamily="34" charset="0"/>
              </a:rPr>
              <a:t>In the LKS2 curriculum: Ethnic dances from Africa &amp; South America. We learn Latin inspired pieces. As well as develop other dance forms such as lyrical &amp; modern. End of term showcases.</a:t>
            </a:r>
            <a:endParaRPr lang="en-GB" sz="1600" b="1" dirty="0">
              <a:solidFill>
                <a:schemeClr val="accent6">
                  <a:lumMod val="75000"/>
                </a:schemeClr>
              </a:solidFill>
              <a:latin typeface="Calibri" panose="020F0502020204030204" pitchFamily="34" charset="0"/>
              <a:ea typeface="Verdana" panose="020B0604030504040204" pitchFamily="34" charset="0"/>
              <a:cs typeface="Calibri" panose="020F0502020204030204" pitchFamily="34" charset="0"/>
            </a:endParaRPr>
          </a:p>
        </p:txBody>
      </p:sp>
      <p:sp>
        <p:nvSpPr>
          <p:cNvPr id="264" name="TextBox 263"/>
          <p:cNvSpPr txBox="1"/>
          <p:nvPr/>
        </p:nvSpPr>
        <p:spPr>
          <a:xfrm>
            <a:off x="2603405" y="3309635"/>
            <a:ext cx="5087706" cy="1323439"/>
          </a:xfrm>
          <a:prstGeom prst="rect">
            <a:avLst/>
          </a:prstGeom>
          <a:noFill/>
          <a:ln w="38100">
            <a:solidFill>
              <a:schemeClr val="bg1">
                <a:lumMod val="65000"/>
              </a:schemeClr>
            </a:solidFill>
          </a:ln>
        </p:spPr>
        <p:txBody>
          <a:bodyPr wrap="square" rtlCol="0">
            <a:spAutoFit/>
          </a:bodyPr>
          <a:lstStyle/>
          <a:p>
            <a:r>
              <a:rPr lang="en-GB" sz="1600" b="1" dirty="0" smtClean="0">
                <a:solidFill>
                  <a:srgbClr val="4E0179"/>
                </a:solidFill>
                <a:latin typeface="Calibri" panose="020F0502020204030204" pitchFamily="34" charset="0"/>
                <a:ea typeface="Verdana" panose="020B0604030504040204" pitchFamily="34" charset="0"/>
                <a:cs typeface="Calibri" panose="020F0502020204030204" pitchFamily="34" charset="0"/>
              </a:rPr>
              <a:t>In the UKS2 curriculum: Dances that link with our topics of WW2, different routines based on different styles such as street, contemporary, jazz and even the Charleston. Chance to choreograph own pieces. End of term showcases.</a:t>
            </a:r>
            <a:endParaRPr lang="en-GB" sz="1600" b="1" dirty="0">
              <a:solidFill>
                <a:srgbClr val="4E0179"/>
              </a:solidFill>
              <a:latin typeface="Calibri" panose="020F0502020204030204" pitchFamily="34" charset="0"/>
              <a:ea typeface="Verdana" panose="020B0604030504040204" pitchFamily="34" charset="0"/>
              <a:cs typeface="Calibri" panose="020F0502020204030204" pitchFamily="34" charset="0"/>
            </a:endParaRPr>
          </a:p>
        </p:txBody>
      </p:sp>
      <p:pic>
        <p:nvPicPr>
          <p:cNvPr id="55" name="Picture 5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80243" y="9798033"/>
            <a:ext cx="1153547" cy="1153547"/>
          </a:xfrm>
          <a:prstGeom prst="rect">
            <a:avLst/>
          </a:prstGeom>
        </p:spPr>
      </p:pic>
      <p:pic>
        <p:nvPicPr>
          <p:cNvPr id="63" name="Picture 6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96709" y="300639"/>
            <a:ext cx="1042846" cy="1042846"/>
          </a:xfrm>
          <a:prstGeom prst="rect">
            <a:avLst/>
          </a:prstGeom>
        </p:spPr>
      </p:pic>
      <p:cxnSp>
        <p:nvCxnSpPr>
          <p:cNvPr id="280" name="Straight Connector 279">
            <a:extLst>
              <a:ext uri="{FF2B5EF4-FFF2-40B4-BE49-F238E27FC236}">
                <a16:creationId xmlns:a16="http://schemas.microsoft.com/office/drawing/2014/main" id="{A9144D51-39CF-4969-82FC-CFAE1EB9586E}"/>
              </a:ext>
            </a:extLst>
          </p:cNvPr>
          <p:cNvCxnSpPr>
            <a:cxnSpLocks/>
          </p:cNvCxnSpPr>
          <p:nvPr/>
        </p:nvCxnSpPr>
        <p:spPr>
          <a:xfrm>
            <a:off x="7668034" y="6671985"/>
            <a:ext cx="2432" cy="170382"/>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075D2157-2F64-4D6D-B3D2-F05D8B966EAB}"/>
              </a:ext>
            </a:extLst>
          </p:cNvPr>
          <p:cNvCxnSpPr>
            <a:cxnSpLocks/>
          </p:cNvCxnSpPr>
          <p:nvPr/>
        </p:nvCxnSpPr>
        <p:spPr>
          <a:xfrm>
            <a:off x="2583710" y="2275627"/>
            <a:ext cx="88929" cy="283908"/>
          </a:xfrm>
          <a:prstGeom prst="line">
            <a:avLst/>
          </a:prstGeom>
          <a:ln w="28575">
            <a:solidFill>
              <a:srgbClr val="F8B308"/>
            </a:solidFill>
            <a:tailEnd type="oval"/>
          </a:ln>
        </p:spPr>
        <p:style>
          <a:lnRef idx="1">
            <a:schemeClr val="accent1"/>
          </a:lnRef>
          <a:fillRef idx="0">
            <a:schemeClr val="accent1"/>
          </a:fillRef>
          <a:effectRef idx="0">
            <a:schemeClr val="accent1"/>
          </a:effectRef>
          <a:fontRef idx="minor">
            <a:schemeClr val="tx1"/>
          </a:fontRef>
        </p:style>
      </p:cxnSp>
      <p:sp>
        <p:nvSpPr>
          <p:cNvPr id="305" name="TextBox 304"/>
          <p:cNvSpPr txBox="1"/>
          <p:nvPr/>
        </p:nvSpPr>
        <p:spPr>
          <a:xfrm>
            <a:off x="1217934" y="1313980"/>
            <a:ext cx="1652314" cy="1354217"/>
          </a:xfrm>
          <a:prstGeom prst="rect">
            <a:avLst/>
          </a:prstGeom>
          <a:noFill/>
          <a:ln w="38100">
            <a:noFill/>
          </a:ln>
        </p:spPr>
        <p:txBody>
          <a:bodyPr wrap="square" rtlCol="0">
            <a:spAutoFit/>
          </a:bodyPr>
          <a:lstStyle/>
          <a:p>
            <a:pPr algn="ctr"/>
            <a:r>
              <a:rPr lang="en-GB" sz="1200" dirty="0">
                <a:solidFill>
                  <a:schemeClr val="tx1">
                    <a:lumMod val="95000"/>
                    <a:lumOff val="5000"/>
                  </a:schemeClr>
                </a:solidFill>
                <a:ea typeface="Verdana" panose="020B0604030504040204" pitchFamily="34" charset="0"/>
                <a:cs typeface="Calibri" panose="020F0502020204030204" pitchFamily="34" charset="0"/>
              </a:rPr>
              <a:t>We know how to live an active, healthy lifestyle with a love &amp; passion for </a:t>
            </a:r>
            <a:r>
              <a:rPr lang="en-GB" sz="1200" dirty="0" smtClean="0">
                <a:solidFill>
                  <a:schemeClr val="tx1">
                    <a:lumMod val="95000"/>
                    <a:lumOff val="5000"/>
                  </a:schemeClr>
                </a:solidFill>
                <a:ea typeface="Verdana" panose="020B0604030504040204" pitchFamily="34" charset="0"/>
                <a:cs typeface="Calibri" panose="020F0502020204030204" pitchFamily="34" charset="0"/>
              </a:rPr>
              <a:t>physical activity including dance.</a:t>
            </a:r>
            <a:endParaRPr lang="en-GB" sz="1200" i="1" dirty="0">
              <a:solidFill>
                <a:schemeClr val="tx1">
                  <a:lumMod val="95000"/>
                  <a:lumOff val="5000"/>
                </a:schemeClr>
              </a:solidFill>
              <a:ea typeface="Verdana" panose="020B0604030504040204" pitchFamily="34" charset="0"/>
              <a:cs typeface="Calibri" panose="020F0502020204030204" pitchFamily="34" charset="0"/>
            </a:endParaRPr>
          </a:p>
          <a:p>
            <a:pPr algn="ctr"/>
            <a:endParaRPr lang="en-GB" sz="1000" b="1" i="1" dirty="0">
              <a:solidFill>
                <a:schemeClr val="tx1">
                  <a:lumMod val="95000"/>
                  <a:lumOff val="5000"/>
                </a:schemeClr>
              </a:solidFill>
              <a:latin typeface="Calibri" panose="020F0502020204030204" pitchFamily="34" charset="0"/>
              <a:ea typeface="Verdana" panose="020B0604030504040204" pitchFamily="34" charset="0"/>
              <a:cs typeface="Calibri" panose="020F0502020204030204" pitchFamily="34" charset="0"/>
            </a:endParaRPr>
          </a:p>
        </p:txBody>
      </p:sp>
      <p:sp>
        <p:nvSpPr>
          <p:cNvPr id="3" name="TextBox 2"/>
          <p:cNvSpPr txBox="1"/>
          <p:nvPr/>
        </p:nvSpPr>
        <p:spPr>
          <a:xfrm>
            <a:off x="120541" y="10872480"/>
            <a:ext cx="1455930" cy="2031325"/>
          </a:xfrm>
          <a:prstGeom prst="rect">
            <a:avLst/>
          </a:prstGeom>
          <a:noFill/>
          <a:ln w="3175">
            <a:solidFill>
              <a:schemeClr val="tx1"/>
            </a:solidFill>
          </a:ln>
        </p:spPr>
        <p:txBody>
          <a:bodyPr wrap="square" rtlCol="0">
            <a:spAutoFit/>
          </a:bodyPr>
          <a:lstStyle/>
          <a:p>
            <a:r>
              <a:rPr lang="en-GB" sz="1400" b="1" u="sng" dirty="0" smtClean="0"/>
              <a:t>Extracurricular: </a:t>
            </a:r>
          </a:p>
          <a:p>
            <a:r>
              <a:rPr lang="en-GB" sz="1400" b="1" dirty="0" smtClean="0"/>
              <a:t>I can join an after school club where I can learn various dance styles &amp; we work towards an end of year dance spectacular.</a:t>
            </a:r>
            <a:endParaRPr lang="en-GB" sz="1400" b="1" dirty="0"/>
          </a:p>
        </p:txBody>
      </p:sp>
      <p:sp>
        <p:nvSpPr>
          <p:cNvPr id="9" name="TextBox 8"/>
          <p:cNvSpPr txBox="1"/>
          <p:nvPr/>
        </p:nvSpPr>
        <p:spPr>
          <a:xfrm>
            <a:off x="101017" y="8219733"/>
            <a:ext cx="1452916" cy="2462213"/>
          </a:xfrm>
          <a:prstGeom prst="rect">
            <a:avLst/>
          </a:prstGeom>
          <a:noFill/>
        </p:spPr>
        <p:txBody>
          <a:bodyPr wrap="square" rtlCol="0">
            <a:spAutoFit/>
          </a:bodyPr>
          <a:lstStyle/>
          <a:p>
            <a:r>
              <a:rPr lang="en-GB" sz="1400" u="sng" dirty="0" smtClean="0"/>
              <a:t>Retford Oaks Dance Festival: </a:t>
            </a:r>
            <a:r>
              <a:rPr lang="en-GB" sz="1400" dirty="0" smtClean="0"/>
              <a:t>Opportunity to work with older pupils and learn new dance skills &amp; perform in a showcase , along with the family of schools in the local area.</a:t>
            </a:r>
            <a:endParaRPr lang="en-GB" sz="1400" dirty="0"/>
          </a:p>
        </p:txBody>
      </p:sp>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808983" y="5378544"/>
            <a:ext cx="1373148" cy="1373148"/>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305157" y="3313705"/>
            <a:ext cx="1290453" cy="1290453"/>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4465" y="15129003"/>
            <a:ext cx="1421684" cy="1421684"/>
          </a:xfrm>
          <a:prstGeom prst="rect">
            <a:avLst/>
          </a:prstGeom>
        </p:spPr>
      </p:pic>
      <p:grpSp>
        <p:nvGrpSpPr>
          <p:cNvPr id="296" name="Group 295"/>
          <p:cNvGrpSpPr/>
          <p:nvPr/>
        </p:nvGrpSpPr>
        <p:grpSpPr>
          <a:xfrm>
            <a:off x="5325284" y="10899218"/>
            <a:ext cx="1214980" cy="1304869"/>
            <a:chOff x="7621308" y="10948137"/>
            <a:chExt cx="1214980" cy="1304869"/>
          </a:xfrm>
        </p:grpSpPr>
        <p:sp>
          <p:nvSpPr>
            <p:cNvPr id="298" name="Oval 297">
              <a:extLst>
                <a:ext uri="{FF2B5EF4-FFF2-40B4-BE49-F238E27FC236}">
                  <a16:creationId xmlns:a16="http://schemas.microsoft.com/office/drawing/2014/main" id="{A716D0B4-6237-2645-A384-C1B927AF0552}"/>
                </a:ext>
              </a:extLst>
            </p:cNvPr>
            <p:cNvSpPr/>
            <p:nvPr/>
          </p:nvSpPr>
          <p:spPr>
            <a:xfrm>
              <a:off x="7621308" y="10948137"/>
              <a:ext cx="1214980" cy="1304869"/>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0" name="Oval 299">
              <a:extLst>
                <a:ext uri="{FF2B5EF4-FFF2-40B4-BE49-F238E27FC236}">
                  <a16:creationId xmlns:a16="http://schemas.microsoft.com/office/drawing/2014/main" id="{7112001F-C49E-A041-A930-D9070852FCB6}"/>
                </a:ext>
              </a:extLst>
            </p:cNvPr>
            <p:cNvSpPr/>
            <p:nvPr/>
          </p:nvSpPr>
          <p:spPr>
            <a:xfrm>
              <a:off x="7808262" y="111489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TextBox 300">
              <a:extLst>
                <a:ext uri="{FF2B5EF4-FFF2-40B4-BE49-F238E27FC236}">
                  <a16:creationId xmlns:a16="http://schemas.microsoft.com/office/drawing/2014/main" id="{E2392CED-199C-044B-8C83-9528D182044C}"/>
                </a:ext>
              </a:extLst>
            </p:cNvPr>
            <p:cNvSpPr txBox="1"/>
            <p:nvPr/>
          </p:nvSpPr>
          <p:spPr>
            <a:xfrm>
              <a:off x="7824027" y="11308184"/>
              <a:ext cx="841074" cy="584775"/>
            </a:xfrm>
            <a:prstGeom prst="rect">
              <a:avLst/>
            </a:prstGeom>
            <a:noFill/>
          </p:spPr>
          <p:txBody>
            <a:bodyPr wrap="square" rtlCol="0">
              <a:spAutoFit/>
            </a:bodyPr>
            <a:lstStyle/>
            <a:p>
              <a:pPr algn="ctr"/>
              <a:r>
                <a:rPr lang="en-US" sz="1600" b="1" dirty="0" smtClean="0">
                  <a:solidFill>
                    <a:srgbClr val="002060"/>
                  </a:solidFill>
                </a:rPr>
                <a:t>Year 3/4 </a:t>
              </a:r>
              <a:endParaRPr lang="en-US" sz="1600" b="1" dirty="0">
                <a:solidFill>
                  <a:srgbClr val="002060"/>
                </a:solidFill>
              </a:endParaRPr>
            </a:p>
          </p:txBody>
        </p:sp>
      </p:grpSp>
      <p:sp>
        <p:nvSpPr>
          <p:cNvPr id="16" name="TextBox 15"/>
          <p:cNvSpPr txBox="1"/>
          <p:nvPr/>
        </p:nvSpPr>
        <p:spPr>
          <a:xfrm>
            <a:off x="80029" y="4339121"/>
            <a:ext cx="1639271" cy="3754874"/>
          </a:xfrm>
          <a:prstGeom prst="rect">
            <a:avLst/>
          </a:prstGeom>
          <a:noFill/>
          <a:ln w="3175">
            <a:solidFill>
              <a:schemeClr val="tx1"/>
            </a:solidFill>
          </a:ln>
        </p:spPr>
        <p:txBody>
          <a:bodyPr wrap="square" rtlCol="0">
            <a:spAutoFit/>
          </a:bodyPr>
          <a:lstStyle/>
          <a:p>
            <a:r>
              <a:rPr lang="en-GB" sz="1400" b="1" u="sng" dirty="0" smtClean="0"/>
              <a:t>Extracurricular:</a:t>
            </a:r>
          </a:p>
          <a:p>
            <a:r>
              <a:rPr lang="en-GB" sz="1400" b="1" dirty="0" smtClean="0"/>
              <a:t>I can join an after school club &amp; develop my dance skills further. I can learn more dance styles such as tap. We work towards an end of year dance spectacular, with performances throughout the year at  the ‘Christmas fayre’ &amp; in the local community e.g. church</a:t>
            </a:r>
            <a:r>
              <a:rPr lang="en-GB" sz="1400" b="1" dirty="0"/>
              <a:t> </a:t>
            </a:r>
            <a:r>
              <a:rPr lang="en-GB" sz="1400" b="1" dirty="0" smtClean="0"/>
              <a:t>events.  </a:t>
            </a:r>
            <a:endParaRPr lang="en-GB" sz="1400" b="1" u="sng" dirty="0"/>
          </a:p>
        </p:txBody>
      </p:sp>
      <p:grpSp>
        <p:nvGrpSpPr>
          <p:cNvPr id="283" name="Group 282"/>
          <p:cNvGrpSpPr/>
          <p:nvPr/>
        </p:nvGrpSpPr>
        <p:grpSpPr>
          <a:xfrm>
            <a:off x="3319981" y="6469118"/>
            <a:ext cx="1214980" cy="1304869"/>
            <a:chOff x="7621308" y="10948137"/>
            <a:chExt cx="1214980" cy="1304869"/>
          </a:xfrm>
        </p:grpSpPr>
        <p:sp>
          <p:nvSpPr>
            <p:cNvPr id="284" name="Oval 283">
              <a:extLst>
                <a:ext uri="{FF2B5EF4-FFF2-40B4-BE49-F238E27FC236}">
                  <a16:creationId xmlns:a16="http://schemas.microsoft.com/office/drawing/2014/main" id="{A716D0B4-6237-2645-A384-C1B927AF0552}"/>
                </a:ext>
              </a:extLst>
            </p:cNvPr>
            <p:cNvSpPr/>
            <p:nvPr/>
          </p:nvSpPr>
          <p:spPr>
            <a:xfrm>
              <a:off x="7621308" y="10948137"/>
              <a:ext cx="1214980" cy="1304869"/>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5" name="Oval 284">
              <a:extLst>
                <a:ext uri="{FF2B5EF4-FFF2-40B4-BE49-F238E27FC236}">
                  <a16:creationId xmlns:a16="http://schemas.microsoft.com/office/drawing/2014/main" id="{7112001F-C49E-A041-A930-D9070852FCB6}"/>
                </a:ext>
              </a:extLst>
            </p:cNvPr>
            <p:cNvSpPr/>
            <p:nvPr/>
          </p:nvSpPr>
          <p:spPr>
            <a:xfrm>
              <a:off x="7808262" y="111489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TextBox 285">
              <a:extLst>
                <a:ext uri="{FF2B5EF4-FFF2-40B4-BE49-F238E27FC236}">
                  <a16:creationId xmlns:a16="http://schemas.microsoft.com/office/drawing/2014/main" id="{E2392CED-199C-044B-8C83-9528D182044C}"/>
                </a:ext>
              </a:extLst>
            </p:cNvPr>
            <p:cNvSpPr txBox="1"/>
            <p:nvPr/>
          </p:nvSpPr>
          <p:spPr>
            <a:xfrm>
              <a:off x="7752382" y="11341274"/>
              <a:ext cx="926470" cy="584775"/>
            </a:xfrm>
            <a:prstGeom prst="rect">
              <a:avLst/>
            </a:prstGeom>
            <a:noFill/>
          </p:spPr>
          <p:txBody>
            <a:bodyPr wrap="square" rtlCol="0">
              <a:spAutoFit/>
            </a:bodyPr>
            <a:lstStyle/>
            <a:p>
              <a:pPr algn="ctr"/>
              <a:r>
                <a:rPr lang="en-US" sz="1600" b="1" dirty="0" smtClean="0">
                  <a:solidFill>
                    <a:srgbClr val="002060"/>
                  </a:solidFill>
                </a:rPr>
                <a:t>Year </a:t>
              </a:r>
            </a:p>
            <a:p>
              <a:pPr algn="ctr"/>
              <a:r>
                <a:rPr lang="en-US" sz="1600" b="1" dirty="0" smtClean="0">
                  <a:solidFill>
                    <a:srgbClr val="002060"/>
                  </a:solidFill>
                </a:rPr>
                <a:t>5/6</a:t>
              </a:r>
              <a:endParaRPr lang="en-US" sz="1600" b="1" dirty="0">
                <a:solidFill>
                  <a:srgbClr val="002060"/>
                </a:solidFill>
              </a:endParaRPr>
            </a:p>
          </p:txBody>
        </p:sp>
      </p:grpSp>
      <p:sp>
        <p:nvSpPr>
          <p:cNvPr id="18" name="TextBox 17"/>
          <p:cNvSpPr txBox="1"/>
          <p:nvPr/>
        </p:nvSpPr>
        <p:spPr>
          <a:xfrm>
            <a:off x="6382769" y="812528"/>
            <a:ext cx="3354468" cy="1384995"/>
          </a:xfrm>
          <a:prstGeom prst="rect">
            <a:avLst/>
          </a:prstGeom>
          <a:noFill/>
          <a:ln w="3175">
            <a:solidFill>
              <a:schemeClr val="tx1"/>
            </a:solidFill>
          </a:ln>
        </p:spPr>
        <p:txBody>
          <a:bodyPr wrap="square" rtlCol="0">
            <a:spAutoFit/>
          </a:bodyPr>
          <a:lstStyle/>
          <a:p>
            <a:r>
              <a:rPr lang="en-GB" sz="1400" u="sng" dirty="0" smtClean="0"/>
              <a:t>Dance Leaders:</a:t>
            </a:r>
          </a:p>
          <a:p>
            <a:r>
              <a:rPr lang="en-GB" sz="1400" dirty="0" smtClean="0"/>
              <a:t>Being a dance leader I can help choreograph routines for the rest of the school, I will help to organise &amp; be part of whole school dance events, I can support the younger children in their dance lessons. </a:t>
            </a:r>
            <a:endParaRPr lang="en-GB" sz="1400" dirty="0"/>
          </a:p>
        </p:txBody>
      </p:sp>
      <p:pic>
        <p:nvPicPr>
          <p:cNvPr id="19" name="Picture 1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944206" y="874767"/>
            <a:ext cx="1239152" cy="1239152"/>
          </a:xfrm>
          <a:prstGeom prst="rect">
            <a:avLst/>
          </a:prstGeom>
        </p:spPr>
      </p:pic>
      <p:sp>
        <p:nvSpPr>
          <p:cNvPr id="20" name="TextBox 19"/>
          <p:cNvSpPr txBox="1"/>
          <p:nvPr/>
        </p:nvSpPr>
        <p:spPr>
          <a:xfrm>
            <a:off x="9469827" y="8722633"/>
            <a:ext cx="1259028" cy="2893100"/>
          </a:xfrm>
          <a:prstGeom prst="rect">
            <a:avLst/>
          </a:prstGeom>
          <a:noFill/>
          <a:ln w="3175">
            <a:solidFill>
              <a:schemeClr val="accent5">
                <a:lumMod val="75000"/>
              </a:schemeClr>
            </a:solidFill>
          </a:ln>
        </p:spPr>
        <p:txBody>
          <a:bodyPr wrap="square" rtlCol="0">
            <a:spAutoFit/>
          </a:bodyPr>
          <a:lstStyle/>
          <a:p>
            <a:r>
              <a:rPr lang="en-GB" sz="1400" u="sng" dirty="0" smtClean="0">
                <a:solidFill>
                  <a:schemeClr val="accent5">
                    <a:lumMod val="50000"/>
                  </a:schemeClr>
                </a:solidFill>
              </a:rPr>
              <a:t>Dance in the Playground:</a:t>
            </a:r>
          </a:p>
          <a:p>
            <a:r>
              <a:rPr lang="en-GB" sz="1400" dirty="0" smtClean="0">
                <a:solidFill>
                  <a:schemeClr val="accent5">
                    <a:lumMod val="50000"/>
                  </a:schemeClr>
                </a:solidFill>
              </a:rPr>
              <a:t>The Dance leaders will be out at break times on different playgrounds to do dance workouts for anyone who wants to join in.</a:t>
            </a:r>
            <a:endParaRPr lang="en-GB" sz="1400" dirty="0">
              <a:solidFill>
                <a:schemeClr val="accent5">
                  <a:lumMod val="50000"/>
                </a:schemeClr>
              </a:solidFill>
            </a:endParaRPr>
          </a:p>
        </p:txBody>
      </p:sp>
      <p:pic>
        <p:nvPicPr>
          <p:cNvPr id="21" name="Picture 20"/>
          <p:cNvPicPr>
            <a:picLocks noChangeAspect="1"/>
          </p:cNvPicPr>
          <p:nvPr/>
        </p:nvPicPr>
        <p:blipFill>
          <a:blip r:embed="rId13"/>
          <a:stretch>
            <a:fillRect/>
          </a:stretch>
        </p:blipFill>
        <p:spPr>
          <a:xfrm rot="16200000" flipV="1">
            <a:off x="4172572" y="5253401"/>
            <a:ext cx="254638" cy="84880"/>
          </a:xfrm>
          <a:prstGeom prst="rect">
            <a:avLst/>
          </a:prstGeom>
        </p:spPr>
      </p:pic>
      <p:sp>
        <p:nvSpPr>
          <p:cNvPr id="22" name="TextBox 21"/>
          <p:cNvSpPr txBox="1"/>
          <p:nvPr/>
        </p:nvSpPr>
        <p:spPr>
          <a:xfrm>
            <a:off x="2541222" y="5423160"/>
            <a:ext cx="5398232" cy="954107"/>
          </a:xfrm>
          <a:prstGeom prst="rect">
            <a:avLst/>
          </a:prstGeom>
          <a:noFill/>
        </p:spPr>
        <p:txBody>
          <a:bodyPr wrap="square" rtlCol="0">
            <a:spAutoFit/>
          </a:bodyPr>
          <a:lstStyle/>
          <a:p>
            <a:r>
              <a:rPr lang="en-GB" sz="1400" u="sng" dirty="0" smtClean="0"/>
              <a:t>The GBDO (Schools Regional Dance Competition:</a:t>
            </a:r>
          </a:p>
          <a:p>
            <a:r>
              <a:rPr lang="en-GB" sz="1400" dirty="0" smtClean="0"/>
              <a:t>The after school dance team will enter if they get through they get to compete against schools from the East Midlands area. So far our team have been successful in reaching the regional finals for the past 7 years.</a:t>
            </a:r>
            <a:endParaRPr lang="en-GB" sz="1400" u="sng" dirty="0"/>
          </a:p>
        </p:txBody>
      </p:sp>
      <p:sp>
        <p:nvSpPr>
          <p:cNvPr id="25" name="TextBox 24"/>
          <p:cNvSpPr txBox="1"/>
          <p:nvPr/>
        </p:nvSpPr>
        <p:spPr>
          <a:xfrm>
            <a:off x="9550168" y="2407744"/>
            <a:ext cx="1154663" cy="2677656"/>
          </a:xfrm>
          <a:prstGeom prst="rect">
            <a:avLst/>
          </a:prstGeom>
          <a:noFill/>
        </p:spPr>
        <p:txBody>
          <a:bodyPr wrap="square" rtlCol="0">
            <a:spAutoFit/>
          </a:bodyPr>
          <a:lstStyle/>
          <a:p>
            <a:r>
              <a:rPr lang="en-GB" sz="1400" u="sng" dirty="0" smtClean="0"/>
              <a:t>Mansfield Gotta Dance</a:t>
            </a:r>
            <a:r>
              <a:rPr lang="en-GB" sz="1400" dirty="0" smtClean="0"/>
              <a:t>:</a:t>
            </a:r>
          </a:p>
          <a:p>
            <a:r>
              <a:rPr lang="en-GB" sz="1400" dirty="0" smtClean="0"/>
              <a:t>The after school 5/6 dance team will take part in a non -competitive performance showcases in professional theatres.</a:t>
            </a:r>
            <a:endParaRPr lang="en-GB" sz="1400" dirty="0"/>
          </a:p>
        </p:txBody>
      </p:sp>
      <p:grpSp>
        <p:nvGrpSpPr>
          <p:cNvPr id="23" name="Group 22">
            <a:extLst>
              <a:ext uri="{FF2B5EF4-FFF2-40B4-BE49-F238E27FC236}">
                <a16:creationId xmlns:a16="http://schemas.microsoft.com/office/drawing/2014/main" id="{37DD12FF-CB36-47E4-B402-FD0050149C32}"/>
              </a:ext>
            </a:extLst>
          </p:cNvPr>
          <p:cNvGrpSpPr/>
          <p:nvPr/>
        </p:nvGrpSpPr>
        <p:grpSpPr>
          <a:xfrm>
            <a:off x="6466714" y="15215441"/>
            <a:ext cx="1214980" cy="1304869"/>
            <a:chOff x="5900728" y="15151305"/>
            <a:chExt cx="1214980" cy="1304869"/>
          </a:xfrm>
        </p:grpSpPr>
        <p:sp>
          <p:nvSpPr>
            <p:cNvPr id="230" name="Oval 229">
              <a:extLst>
                <a:ext uri="{FF2B5EF4-FFF2-40B4-BE49-F238E27FC236}">
                  <a16:creationId xmlns:a16="http://schemas.microsoft.com/office/drawing/2014/main" id="{67D857C8-6DBF-1441-BED6-4FF1EB531C36}"/>
                </a:ext>
              </a:extLst>
            </p:cNvPr>
            <p:cNvSpPr/>
            <p:nvPr/>
          </p:nvSpPr>
          <p:spPr>
            <a:xfrm>
              <a:off x="5900728" y="15151305"/>
              <a:ext cx="1214980" cy="1304869"/>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1" name="Oval 230">
              <a:extLst>
                <a:ext uri="{FF2B5EF4-FFF2-40B4-BE49-F238E27FC236}">
                  <a16:creationId xmlns:a16="http://schemas.microsoft.com/office/drawing/2014/main" id="{FA468CC4-DA3D-D04C-A0F3-908B66B1ED58}"/>
                </a:ext>
              </a:extLst>
            </p:cNvPr>
            <p:cNvSpPr/>
            <p:nvPr/>
          </p:nvSpPr>
          <p:spPr>
            <a:xfrm>
              <a:off x="6087683" y="1535209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CA47D14-6621-B142-8EB1-01BD03E6B204}"/>
                </a:ext>
              </a:extLst>
            </p:cNvPr>
            <p:cNvSpPr txBox="1"/>
            <p:nvPr/>
          </p:nvSpPr>
          <p:spPr>
            <a:xfrm>
              <a:off x="5974278" y="15541407"/>
              <a:ext cx="1141430" cy="553998"/>
            </a:xfrm>
            <a:prstGeom prst="rect">
              <a:avLst/>
            </a:prstGeom>
            <a:noFill/>
          </p:spPr>
          <p:txBody>
            <a:bodyPr wrap="square" rtlCol="0">
              <a:spAutoFit/>
            </a:bodyPr>
            <a:lstStyle/>
            <a:p>
              <a:pPr algn="ctr"/>
              <a:r>
                <a:rPr lang="en-US" sz="1500" b="1" dirty="0" smtClean="0">
                  <a:solidFill>
                    <a:srgbClr val="002060"/>
                  </a:solidFill>
                </a:rPr>
                <a:t>Foundation</a:t>
              </a:r>
            </a:p>
            <a:p>
              <a:pPr algn="ctr"/>
              <a:r>
                <a:rPr lang="en-US" sz="1500" b="1" dirty="0" smtClean="0">
                  <a:solidFill>
                    <a:srgbClr val="002060"/>
                  </a:solidFill>
                </a:rPr>
                <a:t>&amp; KS1 </a:t>
              </a:r>
              <a:endParaRPr lang="en-US" sz="1500" b="1" dirty="0">
                <a:solidFill>
                  <a:srgbClr val="002060"/>
                </a:solidFill>
              </a:endParaRPr>
            </a:p>
          </p:txBody>
        </p:sp>
      </p:grpSp>
      <p:sp>
        <p:nvSpPr>
          <p:cNvPr id="26" name="TextBox 25"/>
          <p:cNvSpPr txBox="1"/>
          <p:nvPr/>
        </p:nvSpPr>
        <p:spPr>
          <a:xfrm>
            <a:off x="2548137" y="9960543"/>
            <a:ext cx="3086571" cy="1169551"/>
          </a:xfrm>
          <a:prstGeom prst="rect">
            <a:avLst/>
          </a:prstGeom>
          <a:noFill/>
        </p:spPr>
        <p:txBody>
          <a:bodyPr wrap="square" rtlCol="0">
            <a:spAutoFit/>
          </a:bodyPr>
          <a:lstStyle/>
          <a:p>
            <a:r>
              <a:rPr lang="en-GB" sz="1400" u="sng" dirty="0"/>
              <a:t>Mansfield Gotta Dance:</a:t>
            </a:r>
          </a:p>
          <a:p>
            <a:r>
              <a:rPr lang="en-GB" sz="1400" dirty="0"/>
              <a:t>The after school </a:t>
            </a:r>
            <a:r>
              <a:rPr lang="en-GB" sz="1400" dirty="0" smtClean="0"/>
              <a:t>3/4 </a:t>
            </a:r>
            <a:r>
              <a:rPr lang="en-GB" sz="1400" dirty="0"/>
              <a:t>dance team will take part in a non -competitive performance showcases in professional theatres.</a:t>
            </a:r>
          </a:p>
        </p:txBody>
      </p:sp>
      <p:sp>
        <p:nvSpPr>
          <p:cNvPr id="2" name="TextBox 1"/>
          <p:cNvSpPr txBox="1"/>
          <p:nvPr/>
        </p:nvSpPr>
        <p:spPr>
          <a:xfrm>
            <a:off x="9203526" y="13860618"/>
            <a:ext cx="1304053" cy="2677656"/>
          </a:xfrm>
          <a:prstGeom prst="rect">
            <a:avLst/>
          </a:prstGeom>
          <a:noFill/>
          <a:ln>
            <a:solidFill>
              <a:schemeClr val="tx1"/>
            </a:solidFill>
          </a:ln>
        </p:spPr>
        <p:txBody>
          <a:bodyPr wrap="square" rtlCol="0">
            <a:spAutoFit/>
          </a:bodyPr>
          <a:lstStyle/>
          <a:p>
            <a:r>
              <a:rPr lang="en-GB" sz="1400" u="sng" dirty="0" smtClean="0"/>
              <a:t>Key Vocabulary:</a:t>
            </a:r>
          </a:p>
          <a:p>
            <a:r>
              <a:rPr lang="en-GB" sz="1400" dirty="0" smtClean="0"/>
              <a:t>Creative</a:t>
            </a:r>
          </a:p>
          <a:p>
            <a:r>
              <a:rPr lang="en-GB" sz="1400" dirty="0" smtClean="0"/>
              <a:t>Movement</a:t>
            </a:r>
          </a:p>
          <a:p>
            <a:r>
              <a:rPr lang="en-GB" sz="1400" dirty="0" smtClean="0"/>
              <a:t>Action</a:t>
            </a:r>
          </a:p>
          <a:p>
            <a:r>
              <a:rPr lang="en-GB" sz="1400" dirty="0" smtClean="0"/>
              <a:t>Repeat</a:t>
            </a:r>
          </a:p>
          <a:p>
            <a:r>
              <a:rPr lang="en-GB" sz="1400" dirty="0" smtClean="0"/>
              <a:t>Imagine</a:t>
            </a:r>
          </a:p>
          <a:p>
            <a:r>
              <a:rPr lang="en-GB" sz="1400" dirty="0" smtClean="0"/>
              <a:t>Direction</a:t>
            </a:r>
          </a:p>
          <a:p>
            <a:r>
              <a:rPr lang="en-GB" sz="1400" dirty="0" smtClean="0"/>
              <a:t>Speed</a:t>
            </a:r>
          </a:p>
          <a:p>
            <a:r>
              <a:rPr lang="en-GB" sz="1400" dirty="0" smtClean="0"/>
              <a:t>Levels</a:t>
            </a:r>
          </a:p>
          <a:p>
            <a:r>
              <a:rPr lang="en-GB" sz="1400" dirty="0" smtClean="0"/>
              <a:t>Travel</a:t>
            </a:r>
          </a:p>
          <a:p>
            <a:r>
              <a:rPr lang="en-GB" sz="1400" dirty="0"/>
              <a:t>G</a:t>
            </a:r>
            <a:r>
              <a:rPr lang="en-GB" sz="1400" dirty="0" smtClean="0"/>
              <a:t>esture</a:t>
            </a:r>
            <a:endParaRPr lang="en-GB" sz="1400" dirty="0"/>
          </a:p>
        </p:txBody>
      </p:sp>
      <p:sp>
        <p:nvSpPr>
          <p:cNvPr id="159" name="TextBox 158"/>
          <p:cNvSpPr txBox="1"/>
          <p:nvPr/>
        </p:nvSpPr>
        <p:spPr>
          <a:xfrm>
            <a:off x="9462406" y="5341902"/>
            <a:ext cx="1161048" cy="1938992"/>
          </a:xfrm>
          <a:prstGeom prst="rect">
            <a:avLst/>
          </a:prstGeom>
          <a:noFill/>
          <a:ln>
            <a:solidFill>
              <a:schemeClr val="tx1"/>
            </a:solidFill>
          </a:ln>
        </p:spPr>
        <p:txBody>
          <a:bodyPr wrap="square" rtlCol="0">
            <a:spAutoFit/>
          </a:bodyPr>
          <a:lstStyle/>
          <a:p>
            <a:r>
              <a:rPr lang="en-GB" sz="1200" u="sng" dirty="0" smtClean="0"/>
              <a:t>Key Vocabulary:</a:t>
            </a:r>
          </a:p>
          <a:p>
            <a:r>
              <a:rPr lang="en-GB" sz="1200" dirty="0" smtClean="0"/>
              <a:t>Rhythm </a:t>
            </a:r>
          </a:p>
          <a:p>
            <a:r>
              <a:rPr lang="en-GB" sz="1200" dirty="0" smtClean="0"/>
              <a:t>Canon</a:t>
            </a:r>
          </a:p>
          <a:p>
            <a:r>
              <a:rPr lang="en-GB" sz="1200" dirty="0" smtClean="0"/>
              <a:t>Unison</a:t>
            </a:r>
          </a:p>
          <a:p>
            <a:r>
              <a:rPr lang="en-GB" sz="1200" dirty="0" smtClean="0"/>
              <a:t>Levels</a:t>
            </a:r>
          </a:p>
          <a:p>
            <a:r>
              <a:rPr lang="en-GB" sz="1200" dirty="0" smtClean="0"/>
              <a:t>Dynamic </a:t>
            </a:r>
          </a:p>
          <a:p>
            <a:r>
              <a:rPr lang="en-GB" sz="1200" dirty="0" smtClean="0"/>
              <a:t>Stillness</a:t>
            </a:r>
          </a:p>
          <a:p>
            <a:r>
              <a:rPr lang="en-GB" sz="1200" dirty="0" smtClean="0"/>
              <a:t>Creative</a:t>
            </a:r>
          </a:p>
          <a:p>
            <a:r>
              <a:rPr lang="en-GB" sz="1200" dirty="0" smtClean="0"/>
              <a:t>Direction</a:t>
            </a:r>
            <a:endParaRPr lang="en-GB" sz="1200" dirty="0"/>
          </a:p>
        </p:txBody>
      </p:sp>
      <p:sp>
        <p:nvSpPr>
          <p:cNvPr id="162" name="TextBox 161"/>
          <p:cNvSpPr txBox="1"/>
          <p:nvPr/>
        </p:nvSpPr>
        <p:spPr>
          <a:xfrm>
            <a:off x="3030810" y="1068729"/>
            <a:ext cx="1964288" cy="1200329"/>
          </a:xfrm>
          <a:prstGeom prst="rect">
            <a:avLst/>
          </a:prstGeom>
          <a:noFill/>
          <a:ln>
            <a:solidFill>
              <a:schemeClr val="tx1"/>
            </a:solidFill>
          </a:ln>
        </p:spPr>
        <p:txBody>
          <a:bodyPr wrap="square" rtlCol="0">
            <a:spAutoFit/>
          </a:bodyPr>
          <a:lstStyle/>
          <a:p>
            <a:r>
              <a:rPr lang="en-GB" sz="1200" u="sng" dirty="0" smtClean="0"/>
              <a:t>Key Vocabulary:</a:t>
            </a:r>
          </a:p>
          <a:p>
            <a:r>
              <a:rPr lang="en-GB" sz="1200" dirty="0" smtClean="0"/>
              <a:t>Rhythm       Dynamic</a:t>
            </a:r>
          </a:p>
          <a:p>
            <a:r>
              <a:rPr lang="en-GB" sz="1200" dirty="0" smtClean="0"/>
              <a:t>Canon          Stillness</a:t>
            </a:r>
          </a:p>
          <a:p>
            <a:r>
              <a:rPr lang="en-GB" sz="1200" dirty="0" smtClean="0"/>
              <a:t>Unison         Creative</a:t>
            </a:r>
          </a:p>
          <a:p>
            <a:r>
              <a:rPr lang="en-GB" sz="1200" dirty="0" smtClean="0"/>
              <a:t>Isolation      Direction</a:t>
            </a:r>
          </a:p>
          <a:p>
            <a:r>
              <a:rPr lang="en-GB" sz="1200" dirty="0" smtClean="0"/>
              <a:t>Levels          Performance</a:t>
            </a:r>
            <a:endParaRPr lang="en-GB" sz="1200" dirty="0"/>
          </a:p>
        </p:txBody>
      </p:sp>
      <p:sp>
        <p:nvSpPr>
          <p:cNvPr id="8" name="TextBox 7"/>
          <p:cNvSpPr txBox="1"/>
          <p:nvPr/>
        </p:nvSpPr>
        <p:spPr>
          <a:xfrm>
            <a:off x="66715" y="1264695"/>
            <a:ext cx="941705" cy="1569660"/>
          </a:xfrm>
          <a:prstGeom prst="rect">
            <a:avLst/>
          </a:prstGeom>
          <a:noFill/>
          <a:ln>
            <a:solidFill>
              <a:schemeClr val="tx1"/>
            </a:solidFill>
          </a:ln>
        </p:spPr>
        <p:txBody>
          <a:bodyPr wrap="square" rtlCol="0">
            <a:spAutoFit/>
          </a:bodyPr>
          <a:lstStyle/>
          <a:p>
            <a:r>
              <a:rPr lang="en-US" sz="1200" dirty="0" smtClean="0"/>
              <a:t>Opportunity to come back &amp; support teaching of extra curricular clubs</a:t>
            </a:r>
            <a:endParaRPr lang="en-GB" sz="1200" dirty="0"/>
          </a:p>
        </p:txBody>
      </p:sp>
      <p:grpSp>
        <p:nvGrpSpPr>
          <p:cNvPr id="571" name="Group 570">
            <a:extLst>
              <a:ext uri="{FF2B5EF4-FFF2-40B4-BE49-F238E27FC236}">
                <a16:creationId xmlns:a16="http://schemas.microsoft.com/office/drawing/2014/main" id="{8D25C866-7C9C-8041-AD05-76ABE5363E23}"/>
              </a:ext>
            </a:extLst>
          </p:cNvPr>
          <p:cNvGrpSpPr/>
          <p:nvPr/>
        </p:nvGrpSpPr>
        <p:grpSpPr>
          <a:xfrm>
            <a:off x="661980" y="2275628"/>
            <a:ext cx="1048563" cy="1088761"/>
            <a:chOff x="7621308" y="10948137"/>
            <a:chExt cx="1214980" cy="1304869"/>
          </a:xfrm>
        </p:grpSpPr>
        <p:sp>
          <p:nvSpPr>
            <p:cNvPr id="572" name="Oval 571">
              <a:extLst>
                <a:ext uri="{FF2B5EF4-FFF2-40B4-BE49-F238E27FC236}">
                  <a16:creationId xmlns:a16="http://schemas.microsoft.com/office/drawing/2014/main" id="{47B326B8-7C87-FD4B-9E11-F52A5B959563}"/>
                </a:ext>
              </a:extLst>
            </p:cNvPr>
            <p:cNvSpPr/>
            <p:nvPr/>
          </p:nvSpPr>
          <p:spPr>
            <a:xfrm>
              <a:off x="7621308" y="10948137"/>
              <a:ext cx="1214980" cy="1304869"/>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3" name="Oval 572">
              <a:extLst>
                <a:ext uri="{FF2B5EF4-FFF2-40B4-BE49-F238E27FC236}">
                  <a16:creationId xmlns:a16="http://schemas.microsoft.com/office/drawing/2014/main" id="{88E49728-06CA-B84F-A75B-9DDD4F68D76F}"/>
                </a:ext>
              </a:extLst>
            </p:cNvPr>
            <p:cNvSpPr/>
            <p:nvPr/>
          </p:nvSpPr>
          <p:spPr>
            <a:xfrm>
              <a:off x="7808262" y="11148921"/>
              <a:ext cx="841075" cy="9033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 name="TextBox 573">
              <a:extLst>
                <a:ext uri="{FF2B5EF4-FFF2-40B4-BE49-F238E27FC236}">
                  <a16:creationId xmlns:a16="http://schemas.microsoft.com/office/drawing/2014/main" id="{0C33B6A2-64A2-2345-BD56-35CD50DA67E9}"/>
                </a:ext>
              </a:extLst>
            </p:cNvPr>
            <p:cNvSpPr txBox="1"/>
            <p:nvPr/>
          </p:nvSpPr>
          <p:spPr>
            <a:xfrm>
              <a:off x="7808391" y="11180505"/>
              <a:ext cx="815105" cy="885281"/>
            </a:xfrm>
            <a:prstGeom prst="rect">
              <a:avLst/>
            </a:prstGeom>
            <a:noFill/>
          </p:spPr>
          <p:txBody>
            <a:bodyPr wrap="square" rtlCol="0">
              <a:spAutoFit/>
            </a:bodyPr>
            <a:lstStyle/>
            <a:p>
              <a:pPr algn="ctr"/>
              <a:r>
                <a:rPr lang="en-US" sz="1400" b="1" dirty="0" smtClean="0">
                  <a:solidFill>
                    <a:srgbClr val="002060"/>
                  </a:solidFill>
                </a:rPr>
                <a:t>Leave for Comp</a:t>
              </a:r>
              <a:endParaRPr lang="en-US" sz="1400" b="1" dirty="0">
                <a:solidFill>
                  <a:srgbClr val="002060"/>
                </a:solidFill>
              </a:endParaRPr>
            </a:p>
          </p:txBody>
        </p:sp>
      </p:grpSp>
    </p:spTree>
    <p:extLst>
      <p:ext uri="{BB962C8B-B14F-4D97-AF65-F5344CB8AC3E}">
        <p14:creationId xmlns:p14="http://schemas.microsoft.com/office/powerpoint/2010/main" val="10743210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42891</TotalTime>
  <Words>550</Words>
  <Application>Microsoft Office PowerPoint</Application>
  <PresentationFormat>Custom</PresentationFormat>
  <Paragraphs>57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Verdana</vt:lpstr>
      <vt:lpstr>Office Theme</vt:lpstr>
      <vt:lpstr>PowerPoint Presentation</vt:lpstr>
    </vt:vector>
  </TitlesOfParts>
  <Company>St Mary's Catholic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A Edwards</cp:lastModifiedBy>
  <cp:revision>389</cp:revision>
  <cp:lastPrinted>2019-11-19T11:30:43Z</cp:lastPrinted>
  <dcterms:created xsi:type="dcterms:W3CDTF">2018-02-08T08:28:53Z</dcterms:created>
  <dcterms:modified xsi:type="dcterms:W3CDTF">2021-10-08T15:12:30Z</dcterms:modified>
</cp:coreProperties>
</file>