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0833100" cy="17640300"/>
  <p:notesSz cx="10833100" cy="1764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1472" y="2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12958" y="5468493"/>
            <a:ext cx="9213533" cy="37044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25917" y="9878568"/>
            <a:ext cx="7587615" cy="4410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41972" y="4057269"/>
            <a:ext cx="4715161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82316" y="4057269"/>
            <a:ext cx="4715161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333499" y="13874496"/>
            <a:ext cx="1155065" cy="2772410"/>
          </a:xfrm>
          <a:custGeom>
            <a:avLst/>
            <a:gdLst/>
            <a:ahLst/>
            <a:cxnLst/>
            <a:rect l="l" t="t" r="r" b="b"/>
            <a:pathLst>
              <a:path w="1155064" h="2772409">
                <a:moveTo>
                  <a:pt x="1089660" y="0"/>
                </a:moveTo>
                <a:lnTo>
                  <a:pt x="1046780" y="1166"/>
                </a:lnTo>
                <a:lnTo>
                  <a:pt x="1004324" y="4403"/>
                </a:lnTo>
                <a:lnTo>
                  <a:pt x="962320" y="9673"/>
                </a:lnTo>
                <a:lnTo>
                  <a:pt x="920799" y="16937"/>
                </a:lnTo>
                <a:lnTo>
                  <a:pt x="879792" y="26157"/>
                </a:lnTo>
                <a:lnTo>
                  <a:pt x="839328" y="37293"/>
                </a:lnTo>
                <a:lnTo>
                  <a:pt x="799438" y="50307"/>
                </a:lnTo>
                <a:lnTo>
                  <a:pt x="760152" y="65160"/>
                </a:lnTo>
                <a:lnTo>
                  <a:pt x="721501" y="81815"/>
                </a:lnTo>
                <a:lnTo>
                  <a:pt x="683514" y="100232"/>
                </a:lnTo>
                <a:lnTo>
                  <a:pt x="646222" y="120372"/>
                </a:lnTo>
                <a:lnTo>
                  <a:pt x="609655" y="142197"/>
                </a:lnTo>
                <a:lnTo>
                  <a:pt x="573844" y="165669"/>
                </a:lnTo>
                <a:lnTo>
                  <a:pt x="538818" y="190749"/>
                </a:lnTo>
                <a:lnTo>
                  <a:pt x="504609" y="217398"/>
                </a:lnTo>
                <a:lnTo>
                  <a:pt x="471245" y="245577"/>
                </a:lnTo>
                <a:lnTo>
                  <a:pt x="438759" y="275249"/>
                </a:lnTo>
                <a:lnTo>
                  <a:pt x="407179" y="306373"/>
                </a:lnTo>
                <a:lnTo>
                  <a:pt x="376536" y="338913"/>
                </a:lnTo>
                <a:lnTo>
                  <a:pt x="346860" y="372829"/>
                </a:lnTo>
                <a:lnTo>
                  <a:pt x="318182" y="408082"/>
                </a:lnTo>
                <a:lnTo>
                  <a:pt x="290532" y="444635"/>
                </a:lnTo>
                <a:lnTo>
                  <a:pt x="263940" y="482447"/>
                </a:lnTo>
                <a:lnTo>
                  <a:pt x="238437" y="521481"/>
                </a:lnTo>
                <a:lnTo>
                  <a:pt x="214052" y="561699"/>
                </a:lnTo>
                <a:lnTo>
                  <a:pt x="190816" y="603061"/>
                </a:lnTo>
                <a:lnTo>
                  <a:pt x="168759" y="645529"/>
                </a:lnTo>
                <a:lnTo>
                  <a:pt x="147912" y="689064"/>
                </a:lnTo>
                <a:lnTo>
                  <a:pt x="128305" y="733628"/>
                </a:lnTo>
                <a:lnTo>
                  <a:pt x="109967" y="779182"/>
                </a:lnTo>
                <a:lnTo>
                  <a:pt x="92930" y="825687"/>
                </a:lnTo>
                <a:lnTo>
                  <a:pt x="77224" y="873105"/>
                </a:lnTo>
                <a:lnTo>
                  <a:pt x="62878" y="921397"/>
                </a:lnTo>
                <a:lnTo>
                  <a:pt x="49924" y="970525"/>
                </a:lnTo>
                <a:lnTo>
                  <a:pt x="38391" y="1020450"/>
                </a:lnTo>
                <a:lnTo>
                  <a:pt x="28309" y="1071134"/>
                </a:lnTo>
                <a:lnTo>
                  <a:pt x="19709" y="1122537"/>
                </a:lnTo>
                <a:lnTo>
                  <a:pt x="12622" y="1174621"/>
                </a:lnTo>
                <a:lnTo>
                  <a:pt x="7077" y="1227348"/>
                </a:lnTo>
                <a:lnTo>
                  <a:pt x="3105" y="1280679"/>
                </a:lnTo>
                <a:lnTo>
                  <a:pt x="736" y="1334575"/>
                </a:lnTo>
                <a:lnTo>
                  <a:pt x="0" y="1388998"/>
                </a:lnTo>
                <a:lnTo>
                  <a:pt x="916" y="1443426"/>
                </a:lnTo>
                <a:lnTo>
                  <a:pt x="3465" y="1497317"/>
                </a:lnTo>
                <a:lnTo>
                  <a:pt x="7615" y="1550634"/>
                </a:lnTo>
                <a:lnTo>
                  <a:pt x="13336" y="1603337"/>
                </a:lnTo>
                <a:lnTo>
                  <a:pt x="20597" y="1655390"/>
                </a:lnTo>
                <a:lnTo>
                  <a:pt x="29369" y="1706752"/>
                </a:lnTo>
                <a:lnTo>
                  <a:pt x="39620" y="1757386"/>
                </a:lnTo>
                <a:lnTo>
                  <a:pt x="51321" y="1807254"/>
                </a:lnTo>
                <a:lnTo>
                  <a:pt x="64440" y="1856316"/>
                </a:lnTo>
                <a:lnTo>
                  <a:pt x="78948" y="1904535"/>
                </a:lnTo>
                <a:lnTo>
                  <a:pt x="94813" y="1951872"/>
                </a:lnTo>
                <a:lnTo>
                  <a:pt x="112007" y="1998288"/>
                </a:lnTo>
                <a:lnTo>
                  <a:pt x="130497" y="2043746"/>
                </a:lnTo>
                <a:lnTo>
                  <a:pt x="150255" y="2088206"/>
                </a:lnTo>
                <a:lnTo>
                  <a:pt x="171248" y="2131630"/>
                </a:lnTo>
                <a:lnTo>
                  <a:pt x="193448" y="2173981"/>
                </a:lnTo>
                <a:lnTo>
                  <a:pt x="216823" y="2215218"/>
                </a:lnTo>
                <a:lnTo>
                  <a:pt x="241342" y="2255305"/>
                </a:lnTo>
                <a:lnTo>
                  <a:pt x="266977" y="2294202"/>
                </a:lnTo>
                <a:lnTo>
                  <a:pt x="293696" y="2331872"/>
                </a:lnTo>
                <a:lnTo>
                  <a:pt x="321468" y="2368275"/>
                </a:lnTo>
                <a:lnTo>
                  <a:pt x="350264" y="2403373"/>
                </a:lnTo>
                <a:lnTo>
                  <a:pt x="380053" y="2437128"/>
                </a:lnTo>
                <a:lnTo>
                  <a:pt x="410804" y="2469502"/>
                </a:lnTo>
                <a:lnTo>
                  <a:pt x="442487" y="2500455"/>
                </a:lnTo>
                <a:lnTo>
                  <a:pt x="475072" y="2529950"/>
                </a:lnTo>
                <a:lnTo>
                  <a:pt x="508529" y="2557948"/>
                </a:lnTo>
                <a:lnTo>
                  <a:pt x="542826" y="2584411"/>
                </a:lnTo>
                <a:lnTo>
                  <a:pt x="577933" y="2609300"/>
                </a:lnTo>
                <a:lnTo>
                  <a:pt x="613820" y="2632577"/>
                </a:lnTo>
                <a:lnTo>
                  <a:pt x="650457" y="2654203"/>
                </a:lnTo>
                <a:lnTo>
                  <a:pt x="687813" y="2674140"/>
                </a:lnTo>
                <a:lnTo>
                  <a:pt x="725858" y="2692349"/>
                </a:lnTo>
                <a:lnTo>
                  <a:pt x="764561" y="2708793"/>
                </a:lnTo>
                <a:lnTo>
                  <a:pt x="803892" y="2723432"/>
                </a:lnTo>
                <a:lnTo>
                  <a:pt x="843820" y="2736228"/>
                </a:lnTo>
                <a:lnTo>
                  <a:pt x="884315" y="2747143"/>
                </a:lnTo>
                <a:lnTo>
                  <a:pt x="925347" y="2756139"/>
                </a:lnTo>
                <a:lnTo>
                  <a:pt x="966885" y="2763176"/>
                </a:lnTo>
                <a:lnTo>
                  <a:pt x="1008899" y="2768217"/>
                </a:lnTo>
                <a:lnTo>
                  <a:pt x="1051358" y="2771223"/>
                </a:lnTo>
                <a:lnTo>
                  <a:pt x="1094232" y="2772155"/>
                </a:lnTo>
                <a:lnTo>
                  <a:pt x="1093216" y="2155952"/>
                </a:lnTo>
                <a:lnTo>
                  <a:pt x="1084167" y="2155828"/>
                </a:lnTo>
                <a:lnTo>
                  <a:pt x="1075118" y="2155443"/>
                </a:lnTo>
                <a:lnTo>
                  <a:pt x="1021695" y="2147465"/>
                </a:lnTo>
                <a:lnTo>
                  <a:pt x="953817" y="2122884"/>
                </a:lnTo>
                <a:lnTo>
                  <a:pt x="890200" y="2083463"/>
                </a:lnTo>
                <a:lnTo>
                  <a:pt x="860202" y="2058587"/>
                </a:lnTo>
                <a:lnTo>
                  <a:pt x="831524" y="2030479"/>
                </a:lnTo>
                <a:lnTo>
                  <a:pt x="804251" y="1999299"/>
                </a:lnTo>
                <a:lnTo>
                  <a:pt x="778468" y="1965206"/>
                </a:lnTo>
                <a:lnTo>
                  <a:pt x="754259" y="1928359"/>
                </a:lnTo>
                <a:lnTo>
                  <a:pt x="731710" y="1888918"/>
                </a:lnTo>
                <a:lnTo>
                  <a:pt x="710905" y="1847043"/>
                </a:lnTo>
                <a:lnTo>
                  <a:pt x="691930" y="1802892"/>
                </a:lnTo>
                <a:lnTo>
                  <a:pt x="674869" y="1756625"/>
                </a:lnTo>
                <a:lnTo>
                  <a:pt x="659807" y="1708401"/>
                </a:lnTo>
                <a:lnTo>
                  <a:pt x="646828" y="1658380"/>
                </a:lnTo>
                <a:lnTo>
                  <a:pt x="636019" y="1606721"/>
                </a:lnTo>
                <a:lnTo>
                  <a:pt x="627463" y="1553584"/>
                </a:lnTo>
                <a:lnTo>
                  <a:pt x="621246" y="1499127"/>
                </a:lnTo>
                <a:lnTo>
                  <a:pt x="617452" y="1443510"/>
                </a:lnTo>
                <a:lnTo>
                  <a:pt x="616166" y="1386893"/>
                </a:lnTo>
                <a:lnTo>
                  <a:pt x="617474" y="1329435"/>
                </a:lnTo>
                <a:lnTo>
                  <a:pt x="621633" y="1269602"/>
                </a:lnTo>
                <a:lnTo>
                  <a:pt x="628519" y="1211364"/>
                </a:lnTo>
                <a:lnTo>
                  <a:pt x="638020" y="1154879"/>
                </a:lnTo>
                <a:lnTo>
                  <a:pt x="650021" y="1100307"/>
                </a:lnTo>
                <a:lnTo>
                  <a:pt x="664410" y="1047805"/>
                </a:lnTo>
                <a:lnTo>
                  <a:pt x="681073" y="997532"/>
                </a:lnTo>
                <a:lnTo>
                  <a:pt x="699896" y="949644"/>
                </a:lnTo>
                <a:lnTo>
                  <a:pt x="720768" y="904302"/>
                </a:lnTo>
                <a:lnTo>
                  <a:pt x="743573" y="861662"/>
                </a:lnTo>
                <a:lnTo>
                  <a:pt x="768200" y="821883"/>
                </a:lnTo>
                <a:lnTo>
                  <a:pt x="794534" y="785123"/>
                </a:lnTo>
                <a:lnTo>
                  <a:pt x="822463" y="751540"/>
                </a:lnTo>
                <a:lnTo>
                  <a:pt x="851872" y="721293"/>
                </a:lnTo>
                <a:lnTo>
                  <a:pt x="882650" y="694539"/>
                </a:lnTo>
                <a:lnTo>
                  <a:pt x="914681" y="671437"/>
                </a:lnTo>
                <a:lnTo>
                  <a:pt x="947854" y="652144"/>
                </a:lnTo>
                <a:lnTo>
                  <a:pt x="1017170" y="625621"/>
                </a:lnTo>
                <a:lnTo>
                  <a:pt x="1089691" y="616234"/>
                </a:lnTo>
                <a:lnTo>
                  <a:pt x="1126870" y="618362"/>
                </a:lnTo>
                <a:lnTo>
                  <a:pt x="1154938" y="2286"/>
                </a:lnTo>
                <a:lnTo>
                  <a:pt x="1138630" y="1285"/>
                </a:lnTo>
                <a:lnTo>
                  <a:pt x="1122298" y="571"/>
                </a:lnTo>
                <a:lnTo>
                  <a:pt x="1105967" y="142"/>
                </a:lnTo>
                <a:lnTo>
                  <a:pt x="1089660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333499" y="13874496"/>
            <a:ext cx="1155065" cy="2772410"/>
          </a:xfrm>
          <a:custGeom>
            <a:avLst/>
            <a:gdLst/>
            <a:ahLst/>
            <a:cxnLst/>
            <a:rect l="l" t="t" r="r" b="b"/>
            <a:pathLst>
              <a:path w="1155064" h="2772409">
                <a:moveTo>
                  <a:pt x="1094232" y="2772155"/>
                </a:moveTo>
                <a:lnTo>
                  <a:pt x="1051358" y="2771223"/>
                </a:lnTo>
                <a:lnTo>
                  <a:pt x="1008899" y="2768217"/>
                </a:lnTo>
                <a:lnTo>
                  <a:pt x="966885" y="2763176"/>
                </a:lnTo>
                <a:lnTo>
                  <a:pt x="925347" y="2756139"/>
                </a:lnTo>
                <a:lnTo>
                  <a:pt x="884315" y="2747143"/>
                </a:lnTo>
                <a:lnTo>
                  <a:pt x="843820" y="2736228"/>
                </a:lnTo>
                <a:lnTo>
                  <a:pt x="803892" y="2723432"/>
                </a:lnTo>
                <a:lnTo>
                  <a:pt x="764561" y="2708793"/>
                </a:lnTo>
                <a:lnTo>
                  <a:pt x="725858" y="2692349"/>
                </a:lnTo>
                <a:lnTo>
                  <a:pt x="687813" y="2674140"/>
                </a:lnTo>
                <a:lnTo>
                  <a:pt x="650457" y="2654203"/>
                </a:lnTo>
                <a:lnTo>
                  <a:pt x="613820" y="2632577"/>
                </a:lnTo>
                <a:lnTo>
                  <a:pt x="577933" y="2609300"/>
                </a:lnTo>
                <a:lnTo>
                  <a:pt x="542826" y="2584411"/>
                </a:lnTo>
                <a:lnTo>
                  <a:pt x="508529" y="2557948"/>
                </a:lnTo>
                <a:lnTo>
                  <a:pt x="475072" y="2529950"/>
                </a:lnTo>
                <a:lnTo>
                  <a:pt x="442487" y="2500455"/>
                </a:lnTo>
                <a:lnTo>
                  <a:pt x="410804" y="2469502"/>
                </a:lnTo>
                <a:lnTo>
                  <a:pt x="380053" y="2437128"/>
                </a:lnTo>
                <a:lnTo>
                  <a:pt x="350264" y="2403373"/>
                </a:lnTo>
                <a:lnTo>
                  <a:pt x="321468" y="2368275"/>
                </a:lnTo>
                <a:lnTo>
                  <a:pt x="293696" y="2331872"/>
                </a:lnTo>
                <a:lnTo>
                  <a:pt x="266977" y="2294202"/>
                </a:lnTo>
                <a:lnTo>
                  <a:pt x="241342" y="2255305"/>
                </a:lnTo>
                <a:lnTo>
                  <a:pt x="216823" y="2215218"/>
                </a:lnTo>
                <a:lnTo>
                  <a:pt x="193448" y="2173981"/>
                </a:lnTo>
                <a:lnTo>
                  <a:pt x="171248" y="2131630"/>
                </a:lnTo>
                <a:lnTo>
                  <a:pt x="150255" y="2088206"/>
                </a:lnTo>
                <a:lnTo>
                  <a:pt x="130497" y="2043746"/>
                </a:lnTo>
                <a:lnTo>
                  <a:pt x="112007" y="1998288"/>
                </a:lnTo>
                <a:lnTo>
                  <a:pt x="94813" y="1951872"/>
                </a:lnTo>
                <a:lnTo>
                  <a:pt x="78948" y="1904535"/>
                </a:lnTo>
                <a:lnTo>
                  <a:pt x="64440" y="1856316"/>
                </a:lnTo>
                <a:lnTo>
                  <a:pt x="51321" y="1807254"/>
                </a:lnTo>
                <a:lnTo>
                  <a:pt x="39620" y="1757386"/>
                </a:lnTo>
                <a:lnTo>
                  <a:pt x="29369" y="1706752"/>
                </a:lnTo>
                <a:lnTo>
                  <a:pt x="20597" y="1655390"/>
                </a:lnTo>
                <a:lnTo>
                  <a:pt x="13336" y="1603337"/>
                </a:lnTo>
                <a:lnTo>
                  <a:pt x="7615" y="1550634"/>
                </a:lnTo>
                <a:lnTo>
                  <a:pt x="3465" y="1497317"/>
                </a:lnTo>
                <a:lnTo>
                  <a:pt x="916" y="1443426"/>
                </a:lnTo>
                <a:lnTo>
                  <a:pt x="0" y="1388998"/>
                </a:lnTo>
                <a:lnTo>
                  <a:pt x="736" y="1334575"/>
                </a:lnTo>
                <a:lnTo>
                  <a:pt x="3105" y="1280679"/>
                </a:lnTo>
                <a:lnTo>
                  <a:pt x="7077" y="1227348"/>
                </a:lnTo>
                <a:lnTo>
                  <a:pt x="12622" y="1174621"/>
                </a:lnTo>
                <a:lnTo>
                  <a:pt x="19709" y="1122537"/>
                </a:lnTo>
                <a:lnTo>
                  <a:pt x="28309" y="1071134"/>
                </a:lnTo>
                <a:lnTo>
                  <a:pt x="38391" y="1020450"/>
                </a:lnTo>
                <a:lnTo>
                  <a:pt x="49924" y="970525"/>
                </a:lnTo>
                <a:lnTo>
                  <a:pt x="62878" y="921397"/>
                </a:lnTo>
                <a:lnTo>
                  <a:pt x="77224" y="873105"/>
                </a:lnTo>
                <a:lnTo>
                  <a:pt x="92930" y="825687"/>
                </a:lnTo>
                <a:lnTo>
                  <a:pt x="109967" y="779182"/>
                </a:lnTo>
                <a:lnTo>
                  <a:pt x="128305" y="733628"/>
                </a:lnTo>
                <a:lnTo>
                  <a:pt x="147912" y="689064"/>
                </a:lnTo>
                <a:lnTo>
                  <a:pt x="168759" y="645529"/>
                </a:lnTo>
                <a:lnTo>
                  <a:pt x="190816" y="603061"/>
                </a:lnTo>
                <a:lnTo>
                  <a:pt x="214052" y="561699"/>
                </a:lnTo>
                <a:lnTo>
                  <a:pt x="238437" y="521481"/>
                </a:lnTo>
                <a:lnTo>
                  <a:pt x="263940" y="482447"/>
                </a:lnTo>
                <a:lnTo>
                  <a:pt x="290532" y="444635"/>
                </a:lnTo>
                <a:lnTo>
                  <a:pt x="318182" y="408082"/>
                </a:lnTo>
                <a:lnTo>
                  <a:pt x="346860" y="372829"/>
                </a:lnTo>
                <a:lnTo>
                  <a:pt x="376536" y="338913"/>
                </a:lnTo>
                <a:lnTo>
                  <a:pt x="407179" y="306373"/>
                </a:lnTo>
                <a:lnTo>
                  <a:pt x="438759" y="275249"/>
                </a:lnTo>
                <a:lnTo>
                  <a:pt x="471245" y="245577"/>
                </a:lnTo>
                <a:lnTo>
                  <a:pt x="504609" y="217398"/>
                </a:lnTo>
                <a:lnTo>
                  <a:pt x="538818" y="190749"/>
                </a:lnTo>
                <a:lnTo>
                  <a:pt x="573844" y="165669"/>
                </a:lnTo>
                <a:lnTo>
                  <a:pt x="609655" y="142197"/>
                </a:lnTo>
                <a:lnTo>
                  <a:pt x="646222" y="120372"/>
                </a:lnTo>
                <a:lnTo>
                  <a:pt x="683514" y="100232"/>
                </a:lnTo>
                <a:lnTo>
                  <a:pt x="721501" y="81815"/>
                </a:lnTo>
                <a:lnTo>
                  <a:pt x="760152" y="65160"/>
                </a:lnTo>
                <a:lnTo>
                  <a:pt x="799438" y="50307"/>
                </a:lnTo>
                <a:lnTo>
                  <a:pt x="839328" y="37293"/>
                </a:lnTo>
                <a:lnTo>
                  <a:pt x="879792" y="26157"/>
                </a:lnTo>
                <a:lnTo>
                  <a:pt x="920799" y="16937"/>
                </a:lnTo>
                <a:lnTo>
                  <a:pt x="962320" y="9673"/>
                </a:lnTo>
                <a:lnTo>
                  <a:pt x="1004324" y="4403"/>
                </a:lnTo>
                <a:lnTo>
                  <a:pt x="1046780" y="1166"/>
                </a:lnTo>
                <a:lnTo>
                  <a:pt x="1089660" y="0"/>
                </a:lnTo>
                <a:lnTo>
                  <a:pt x="1105967" y="142"/>
                </a:lnTo>
                <a:lnTo>
                  <a:pt x="1122298" y="571"/>
                </a:lnTo>
                <a:lnTo>
                  <a:pt x="1138630" y="1285"/>
                </a:lnTo>
                <a:lnTo>
                  <a:pt x="1154938" y="2286"/>
                </a:lnTo>
                <a:lnTo>
                  <a:pt x="1126870" y="618362"/>
                </a:lnTo>
                <a:lnTo>
                  <a:pt x="1089691" y="616234"/>
                </a:lnTo>
                <a:lnTo>
                  <a:pt x="1053087" y="618706"/>
                </a:lnTo>
                <a:lnTo>
                  <a:pt x="982055" y="636819"/>
                </a:lnTo>
                <a:lnTo>
                  <a:pt x="914681" y="671437"/>
                </a:lnTo>
                <a:lnTo>
                  <a:pt x="882650" y="694539"/>
                </a:lnTo>
                <a:lnTo>
                  <a:pt x="851872" y="721293"/>
                </a:lnTo>
                <a:lnTo>
                  <a:pt x="822463" y="751540"/>
                </a:lnTo>
                <a:lnTo>
                  <a:pt x="794534" y="785123"/>
                </a:lnTo>
                <a:lnTo>
                  <a:pt x="768200" y="821883"/>
                </a:lnTo>
                <a:lnTo>
                  <a:pt x="743573" y="861662"/>
                </a:lnTo>
                <a:lnTo>
                  <a:pt x="720768" y="904302"/>
                </a:lnTo>
                <a:lnTo>
                  <a:pt x="699896" y="949644"/>
                </a:lnTo>
                <a:lnTo>
                  <a:pt x="681073" y="997532"/>
                </a:lnTo>
                <a:lnTo>
                  <a:pt x="664410" y="1047805"/>
                </a:lnTo>
                <a:lnTo>
                  <a:pt x="650021" y="1100307"/>
                </a:lnTo>
                <a:lnTo>
                  <a:pt x="638020" y="1154879"/>
                </a:lnTo>
                <a:lnTo>
                  <a:pt x="628519" y="1211364"/>
                </a:lnTo>
                <a:lnTo>
                  <a:pt x="621633" y="1269602"/>
                </a:lnTo>
                <a:lnTo>
                  <a:pt x="617474" y="1329435"/>
                </a:lnTo>
                <a:lnTo>
                  <a:pt x="616166" y="1386893"/>
                </a:lnTo>
                <a:lnTo>
                  <a:pt x="617452" y="1443510"/>
                </a:lnTo>
                <a:lnTo>
                  <a:pt x="621246" y="1499127"/>
                </a:lnTo>
                <a:lnTo>
                  <a:pt x="627463" y="1553584"/>
                </a:lnTo>
                <a:lnTo>
                  <a:pt x="636019" y="1606721"/>
                </a:lnTo>
                <a:lnTo>
                  <a:pt x="646828" y="1658380"/>
                </a:lnTo>
                <a:lnTo>
                  <a:pt x="659807" y="1708401"/>
                </a:lnTo>
                <a:lnTo>
                  <a:pt x="674869" y="1756625"/>
                </a:lnTo>
                <a:lnTo>
                  <a:pt x="691930" y="1802892"/>
                </a:lnTo>
                <a:lnTo>
                  <a:pt x="710905" y="1847043"/>
                </a:lnTo>
                <a:lnTo>
                  <a:pt x="731710" y="1888918"/>
                </a:lnTo>
                <a:lnTo>
                  <a:pt x="754259" y="1928359"/>
                </a:lnTo>
                <a:lnTo>
                  <a:pt x="778468" y="1965206"/>
                </a:lnTo>
                <a:lnTo>
                  <a:pt x="804251" y="1999299"/>
                </a:lnTo>
                <a:lnTo>
                  <a:pt x="831524" y="2030479"/>
                </a:lnTo>
                <a:lnTo>
                  <a:pt x="860202" y="2058587"/>
                </a:lnTo>
                <a:lnTo>
                  <a:pt x="890200" y="2083463"/>
                </a:lnTo>
                <a:lnTo>
                  <a:pt x="953817" y="2122884"/>
                </a:lnTo>
                <a:lnTo>
                  <a:pt x="1021695" y="2147465"/>
                </a:lnTo>
                <a:lnTo>
                  <a:pt x="1066069" y="2154773"/>
                </a:lnTo>
                <a:lnTo>
                  <a:pt x="1093216" y="2155952"/>
                </a:lnTo>
                <a:lnTo>
                  <a:pt x="1094232" y="2772155"/>
                </a:lnTo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424683" y="16035528"/>
            <a:ext cx="6689090" cy="611505"/>
          </a:xfrm>
          <a:custGeom>
            <a:avLst/>
            <a:gdLst/>
            <a:ahLst/>
            <a:cxnLst/>
            <a:rect l="l" t="t" r="r" b="b"/>
            <a:pathLst>
              <a:path w="6689090" h="611505">
                <a:moveTo>
                  <a:pt x="6688835" y="0"/>
                </a:moveTo>
                <a:lnTo>
                  <a:pt x="0" y="0"/>
                </a:lnTo>
                <a:lnTo>
                  <a:pt x="0" y="611123"/>
                </a:lnTo>
                <a:lnTo>
                  <a:pt x="6688835" y="611123"/>
                </a:lnTo>
                <a:lnTo>
                  <a:pt x="6688835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2424683" y="16035528"/>
            <a:ext cx="6689090" cy="611505"/>
          </a:xfrm>
          <a:custGeom>
            <a:avLst/>
            <a:gdLst/>
            <a:ahLst/>
            <a:cxnLst/>
            <a:rect l="l" t="t" r="r" b="b"/>
            <a:pathLst>
              <a:path w="6689090" h="611505">
                <a:moveTo>
                  <a:pt x="0" y="611123"/>
                </a:moveTo>
                <a:lnTo>
                  <a:pt x="6688835" y="611123"/>
                </a:lnTo>
                <a:lnTo>
                  <a:pt x="6688835" y="0"/>
                </a:lnTo>
                <a:lnTo>
                  <a:pt x="0" y="0"/>
                </a:lnTo>
                <a:lnTo>
                  <a:pt x="0" y="611123"/>
                </a:lnTo>
                <a:close/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143493" y="11620499"/>
            <a:ext cx="1156335" cy="2869565"/>
          </a:xfrm>
          <a:custGeom>
            <a:avLst/>
            <a:gdLst/>
            <a:ahLst/>
            <a:cxnLst/>
            <a:rect l="l" t="t" r="r" b="b"/>
            <a:pathLst>
              <a:path w="1156334" h="2869565">
                <a:moveTo>
                  <a:pt x="27685" y="0"/>
                </a:moveTo>
                <a:lnTo>
                  <a:pt x="16128" y="0"/>
                </a:lnTo>
                <a:lnTo>
                  <a:pt x="16382" y="629920"/>
                </a:lnTo>
                <a:lnTo>
                  <a:pt x="52758" y="631907"/>
                </a:lnTo>
                <a:lnTo>
                  <a:pt x="88444" y="637845"/>
                </a:lnTo>
                <a:lnTo>
                  <a:pt x="157403" y="661029"/>
                </a:lnTo>
                <a:lnTo>
                  <a:pt x="222570" y="698382"/>
                </a:lnTo>
                <a:lnTo>
                  <a:pt x="253516" y="722032"/>
                </a:lnTo>
                <a:lnTo>
                  <a:pt x="283256" y="748817"/>
                </a:lnTo>
                <a:lnTo>
                  <a:pt x="311703" y="778600"/>
                </a:lnTo>
                <a:lnTo>
                  <a:pt x="338772" y="811245"/>
                </a:lnTo>
                <a:lnTo>
                  <a:pt x="364376" y="846617"/>
                </a:lnTo>
                <a:lnTo>
                  <a:pt x="388430" y="884578"/>
                </a:lnTo>
                <a:lnTo>
                  <a:pt x="410846" y="924994"/>
                </a:lnTo>
                <a:lnTo>
                  <a:pt x="431539" y="967729"/>
                </a:lnTo>
                <a:lnTo>
                  <a:pt x="450423" y="1012645"/>
                </a:lnTo>
                <a:lnTo>
                  <a:pt x="467412" y="1059608"/>
                </a:lnTo>
                <a:lnTo>
                  <a:pt x="482420" y="1108480"/>
                </a:lnTo>
                <a:lnTo>
                  <a:pt x="495360" y="1159127"/>
                </a:lnTo>
                <a:lnTo>
                  <a:pt x="506146" y="1211412"/>
                </a:lnTo>
                <a:lnTo>
                  <a:pt x="514693" y="1265198"/>
                </a:lnTo>
                <a:lnTo>
                  <a:pt x="520914" y="1320351"/>
                </a:lnTo>
                <a:lnTo>
                  <a:pt x="524723" y="1376734"/>
                </a:lnTo>
                <a:lnTo>
                  <a:pt x="526033" y="1434211"/>
                </a:lnTo>
                <a:lnTo>
                  <a:pt x="524772" y="1491706"/>
                </a:lnTo>
                <a:lnTo>
                  <a:pt x="521010" y="1548111"/>
                </a:lnTo>
                <a:lnTo>
                  <a:pt x="514835" y="1603291"/>
                </a:lnTo>
                <a:lnTo>
                  <a:pt x="506333" y="1657109"/>
                </a:lnTo>
                <a:lnTo>
                  <a:pt x="495590" y="1709428"/>
                </a:lnTo>
                <a:lnTo>
                  <a:pt x="482692" y="1760113"/>
                </a:lnTo>
                <a:lnTo>
                  <a:pt x="467725" y="1809028"/>
                </a:lnTo>
                <a:lnTo>
                  <a:pt x="450775" y="1856036"/>
                </a:lnTo>
                <a:lnTo>
                  <a:pt x="431928" y="1901001"/>
                </a:lnTo>
                <a:lnTo>
                  <a:pt x="411271" y="1943787"/>
                </a:lnTo>
                <a:lnTo>
                  <a:pt x="388889" y="1984258"/>
                </a:lnTo>
                <a:lnTo>
                  <a:pt x="364869" y="2022278"/>
                </a:lnTo>
                <a:lnTo>
                  <a:pt x="339297" y="2057711"/>
                </a:lnTo>
                <a:lnTo>
                  <a:pt x="312258" y="2090419"/>
                </a:lnTo>
                <a:lnTo>
                  <a:pt x="283840" y="2120268"/>
                </a:lnTo>
                <a:lnTo>
                  <a:pt x="254127" y="2147122"/>
                </a:lnTo>
                <a:lnTo>
                  <a:pt x="223207" y="2170843"/>
                </a:lnTo>
                <a:lnTo>
                  <a:pt x="158088" y="2208344"/>
                </a:lnTo>
                <a:lnTo>
                  <a:pt x="89170" y="2231683"/>
                </a:lnTo>
                <a:lnTo>
                  <a:pt x="17145" y="2239772"/>
                </a:lnTo>
                <a:lnTo>
                  <a:pt x="7365" y="2239645"/>
                </a:lnTo>
                <a:lnTo>
                  <a:pt x="0" y="2869565"/>
                </a:lnTo>
                <a:lnTo>
                  <a:pt x="42719" y="2869360"/>
                </a:lnTo>
                <a:lnTo>
                  <a:pt x="85064" y="2867192"/>
                </a:lnTo>
                <a:lnTo>
                  <a:pt x="127007" y="2863095"/>
                </a:lnTo>
                <a:lnTo>
                  <a:pt x="168519" y="2857104"/>
                </a:lnTo>
                <a:lnTo>
                  <a:pt x="209574" y="2849252"/>
                </a:lnTo>
                <a:lnTo>
                  <a:pt x="250143" y="2839574"/>
                </a:lnTo>
                <a:lnTo>
                  <a:pt x="290198" y="2828104"/>
                </a:lnTo>
                <a:lnTo>
                  <a:pt x="329711" y="2814875"/>
                </a:lnTo>
                <a:lnTo>
                  <a:pt x="368654" y="2799923"/>
                </a:lnTo>
                <a:lnTo>
                  <a:pt x="407000" y="2783281"/>
                </a:lnTo>
                <a:lnTo>
                  <a:pt x="444720" y="2764984"/>
                </a:lnTo>
                <a:lnTo>
                  <a:pt x="481786" y="2745065"/>
                </a:lnTo>
                <a:lnTo>
                  <a:pt x="518172" y="2723559"/>
                </a:lnTo>
                <a:lnTo>
                  <a:pt x="553848" y="2700500"/>
                </a:lnTo>
                <a:lnTo>
                  <a:pt x="588787" y="2675922"/>
                </a:lnTo>
                <a:lnTo>
                  <a:pt x="622960" y="2649859"/>
                </a:lnTo>
                <a:lnTo>
                  <a:pt x="656341" y="2622345"/>
                </a:lnTo>
                <a:lnTo>
                  <a:pt x="688900" y="2593415"/>
                </a:lnTo>
                <a:lnTo>
                  <a:pt x="720611" y="2563102"/>
                </a:lnTo>
                <a:lnTo>
                  <a:pt x="751445" y="2531442"/>
                </a:lnTo>
                <a:lnTo>
                  <a:pt x="781374" y="2498467"/>
                </a:lnTo>
                <a:lnTo>
                  <a:pt x="810371" y="2464212"/>
                </a:lnTo>
                <a:lnTo>
                  <a:pt x="838407" y="2428712"/>
                </a:lnTo>
                <a:lnTo>
                  <a:pt x="865454" y="2392000"/>
                </a:lnTo>
                <a:lnTo>
                  <a:pt x="891485" y="2354111"/>
                </a:lnTo>
                <a:lnTo>
                  <a:pt x="916472" y="2315078"/>
                </a:lnTo>
                <a:lnTo>
                  <a:pt x="940386" y="2274936"/>
                </a:lnTo>
                <a:lnTo>
                  <a:pt x="963201" y="2233720"/>
                </a:lnTo>
                <a:lnTo>
                  <a:pt x="984887" y="2191462"/>
                </a:lnTo>
                <a:lnTo>
                  <a:pt x="1005417" y="2148198"/>
                </a:lnTo>
                <a:lnTo>
                  <a:pt x="1024763" y="2103962"/>
                </a:lnTo>
                <a:lnTo>
                  <a:pt x="1042898" y="2058787"/>
                </a:lnTo>
                <a:lnTo>
                  <a:pt x="1059793" y="2012707"/>
                </a:lnTo>
                <a:lnTo>
                  <a:pt x="1075420" y="1965758"/>
                </a:lnTo>
                <a:lnTo>
                  <a:pt x="1089751" y="1917973"/>
                </a:lnTo>
                <a:lnTo>
                  <a:pt x="1102759" y="1869386"/>
                </a:lnTo>
                <a:lnTo>
                  <a:pt x="1114416" y="1820032"/>
                </a:lnTo>
                <a:lnTo>
                  <a:pt x="1124693" y="1769944"/>
                </a:lnTo>
                <a:lnTo>
                  <a:pt x="1133563" y="1719157"/>
                </a:lnTo>
                <a:lnTo>
                  <a:pt x="1140998" y="1667705"/>
                </a:lnTo>
                <a:lnTo>
                  <a:pt x="1146969" y="1615621"/>
                </a:lnTo>
                <a:lnTo>
                  <a:pt x="1151450" y="1562941"/>
                </a:lnTo>
                <a:lnTo>
                  <a:pt x="1154412" y="1509699"/>
                </a:lnTo>
                <a:lnTo>
                  <a:pt x="1155827" y="1455927"/>
                </a:lnTo>
                <a:lnTo>
                  <a:pt x="1155670" y="1402127"/>
                </a:lnTo>
                <a:lnTo>
                  <a:pt x="1153955" y="1348798"/>
                </a:lnTo>
                <a:lnTo>
                  <a:pt x="1150707" y="1295974"/>
                </a:lnTo>
                <a:lnTo>
                  <a:pt x="1145955" y="1243692"/>
                </a:lnTo>
                <a:lnTo>
                  <a:pt x="1139725" y="1191986"/>
                </a:lnTo>
                <a:lnTo>
                  <a:pt x="1132045" y="1140892"/>
                </a:lnTo>
                <a:lnTo>
                  <a:pt x="1122941" y="1090445"/>
                </a:lnTo>
                <a:lnTo>
                  <a:pt x="1112441" y="1040680"/>
                </a:lnTo>
                <a:lnTo>
                  <a:pt x="1100572" y="991632"/>
                </a:lnTo>
                <a:lnTo>
                  <a:pt x="1087362" y="943336"/>
                </a:lnTo>
                <a:lnTo>
                  <a:pt x="1072836" y="895828"/>
                </a:lnTo>
                <a:lnTo>
                  <a:pt x="1057023" y="849142"/>
                </a:lnTo>
                <a:lnTo>
                  <a:pt x="1039949" y="803315"/>
                </a:lnTo>
                <a:lnTo>
                  <a:pt x="1021642" y="758380"/>
                </a:lnTo>
                <a:lnTo>
                  <a:pt x="1002128" y="714374"/>
                </a:lnTo>
                <a:lnTo>
                  <a:pt x="981436" y="671331"/>
                </a:lnTo>
                <a:lnTo>
                  <a:pt x="959592" y="629287"/>
                </a:lnTo>
                <a:lnTo>
                  <a:pt x="936622" y="588276"/>
                </a:lnTo>
                <a:lnTo>
                  <a:pt x="912555" y="548335"/>
                </a:lnTo>
                <a:lnTo>
                  <a:pt x="887418" y="509497"/>
                </a:lnTo>
                <a:lnTo>
                  <a:pt x="861237" y="471800"/>
                </a:lnTo>
                <a:lnTo>
                  <a:pt x="834040" y="435276"/>
                </a:lnTo>
                <a:lnTo>
                  <a:pt x="805854" y="399962"/>
                </a:lnTo>
                <a:lnTo>
                  <a:pt x="776706" y="365894"/>
                </a:lnTo>
                <a:lnTo>
                  <a:pt x="746623" y="333105"/>
                </a:lnTo>
                <a:lnTo>
                  <a:pt x="715633" y="301632"/>
                </a:lnTo>
                <a:lnTo>
                  <a:pt x="683761" y="271508"/>
                </a:lnTo>
                <a:lnTo>
                  <a:pt x="651037" y="242771"/>
                </a:lnTo>
                <a:lnTo>
                  <a:pt x="617486" y="215455"/>
                </a:lnTo>
                <a:lnTo>
                  <a:pt x="583136" y="189594"/>
                </a:lnTo>
                <a:lnTo>
                  <a:pt x="548014" y="165225"/>
                </a:lnTo>
                <a:lnTo>
                  <a:pt x="512147" y="142381"/>
                </a:lnTo>
                <a:lnTo>
                  <a:pt x="475563" y="121100"/>
                </a:lnTo>
                <a:lnTo>
                  <a:pt x="438288" y="101415"/>
                </a:lnTo>
                <a:lnTo>
                  <a:pt x="400349" y="83362"/>
                </a:lnTo>
                <a:lnTo>
                  <a:pt x="361775" y="66976"/>
                </a:lnTo>
                <a:lnTo>
                  <a:pt x="322591" y="52293"/>
                </a:lnTo>
                <a:lnTo>
                  <a:pt x="282825" y="39347"/>
                </a:lnTo>
                <a:lnTo>
                  <a:pt x="242504" y="28173"/>
                </a:lnTo>
                <a:lnTo>
                  <a:pt x="201656" y="18808"/>
                </a:lnTo>
                <a:lnTo>
                  <a:pt x="160307" y="11285"/>
                </a:lnTo>
                <a:lnTo>
                  <a:pt x="118484" y="5640"/>
                </a:lnTo>
                <a:lnTo>
                  <a:pt x="76215" y="1909"/>
                </a:lnTo>
                <a:lnTo>
                  <a:pt x="27685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8143493" y="11620499"/>
            <a:ext cx="1156335" cy="2869565"/>
          </a:xfrm>
          <a:custGeom>
            <a:avLst/>
            <a:gdLst/>
            <a:ahLst/>
            <a:cxnLst/>
            <a:rect l="l" t="t" r="r" b="b"/>
            <a:pathLst>
              <a:path w="1156334" h="2869565">
                <a:moveTo>
                  <a:pt x="0" y="2869565"/>
                </a:moveTo>
                <a:lnTo>
                  <a:pt x="42719" y="2869360"/>
                </a:lnTo>
                <a:lnTo>
                  <a:pt x="85064" y="2867192"/>
                </a:lnTo>
                <a:lnTo>
                  <a:pt x="127007" y="2863095"/>
                </a:lnTo>
                <a:lnTo>
                  <a:pt x="168519" y="2857104"/>
                </a:lnTo>
                <a:lnTo>
                  <a:pt x="209574" y="2849252"/>
                </a:lnTo>
                <a:lnTo>
                  <a:pt x="250143" y="2839574"/>
                </a:lnTo>
                <a:lnTo>
                  <a:pt x="290198" y="2828104"/>
                </a:lnTo>
                <a:lnTo>
                  <a:pt x="329711" y="2814875"/>
                </a:lnTo>
                <a:lnTo>
                  <a:pt x="368654" y="2799923"/>
                </a:lnTo>
                <a:lnTo>
                  <a:pt x="407000" y="2783281"/>
                </a:lnTo>
                <a:lnTo>
                  <a:pt x="444720" y="2764984"/>
                </a:lnTo>
                <a:lnTo>
                  <a:pt x="481786" y="2745065"/>
                </a:lnTo>
                <a:lnTo>
                  <a:pt x="518172" y="2723559"/>
                </a:lnTo>
                <a:lnTo>
                  <a:pt x="553848" y="2700500"/>
                </a:lnTo>
                <a:lnTo>
                  <a:pt x="588787" y="2675922"/>
                </a:lnTo>
                <a:lnTo>
                  <a:pt x="622960" y="2649859"/>
                </a:lnTo>
                <a:lnTo>
                  <a:pt x="656341" y="2622345"/>
                </a:lnTo>
                <a:lnTo>
                  <a:pt x="688900" y="2593415"/>
                </a:lnTo>
                <a:lnTo>
                  <a:pt x="720611" y="2563102"/>
                </a:lnTo>
                <a:lnTo>
                  <a:pt x="751445" y="2531442"/>
                </a:lnTo>
                <a:lnTo>
                  <a:pt x="781374" y="2498467"/>
                </a:lnTo>
                <a:lnTo>
                  <a:pt x="810371" y="2464212"/>
                </a:lnTo>
                <a:lnTo>
                  <a:pt x="838407" y="2428712"/>
                </a:lnTo>
                <a:lnTo>
                  <a:pt x="865454" y="2392000"/>
                </a:lnTo>
                <a:lnTo>
                  <a:pt x="891485" y="2354111"/>
                </a:lnTo>
                <a:lnTo>
                  <a:pt x="916472" y="2315078"/>
                </a:lnTo>
                <a:lnTo>
                  <a:pt x="940386" y="2274936"/>
                </a:lnTo>
                <a:lnTo>
                  <a:pt x="963201" y="2233720"/>
                </a:lnTo>
                <a:lnTo>
                  <a:pt x="984887" y="2191462"/>
                </a:lnTo>
                <a:lnTo>
                  <a:pt x="1005417" y="2148198"/>
                </a:lnTo>
                <a:lnTo>
                  <a:pt x="1024763" y="2103962"/>
                </a:lnTo>
                <a:lnTo>
                  <a:pt x="1042898" y="2058787"/>
                </a:lnTo>
                <a:lnTo>
                  <a:pt x="1059793" y="2012707"/>
                </a:lnTo>
                <a:lnTo>
                  <a:pt x="1075420" y="1965758"/>
                </a:lnTo>
                <a:lnTo>
                  <a:pt x="1089751" y="1917973"/>
                </a:lnTo>
                <a:lnTo>
                  <a:pt x="1102759" y="1869386"/>
                </a:lnTo>
                <a:lnTo>
                  <a:pt x="1114416" y="1820032"/>
                </a:lnTo>
                <a:lnTo>
                  <a:pt x="1124693" y="1769944"/>
                </a:lnTo>
                <a:lnTo>
                  <a:pt x="1133563" y="1719157"/>
                </a:lnTo>
                <a:lnTo>
                  <a:pt x="1140998" y="1667705"/>
                </a:lnTo>
                <a:lnTo>
                  <a:pt x="1146969" y="1615621"/>
                </a:lnTo>
                <a:lnTo>
                  <a:pt x="1151450" y="1562941"/>
                </a:lnTo>
                <a:lnTo>
                  <a:pt x="1154412" y="1509699"/>
                </a:lnTo>
                <a:lnTo>
                  <a:pt x="1155827" y="1455927"/>
                </a:lnTo>
                <a:lnTo>
                  <a:pt x="1155670" y="1402127"/>
                </a:lnTo>
                <a:lnTo>
                  <a:pt x="1153955" y="1348798"/>
                </a:lnTo>
                <a:lnTo>
                  <a:pt x="1150707" y="1295974"/>
                </a:lnTo>
                <a:lnTo>
                  <a:pt x="1145955" y="1243692"/>
                </a:lnTo>
                <a:lnTo>
                  <a:pt x="1139725" y="1191986"/>
                </a:lnTo>
                <a:lnTo>
                  <a:pt x="1132045" y="1140892"/>
                </a:lnTo>
                <a:lnTo>
                  <a:pt x="1122941" y="1090445"/>
                </a:lnTo>
                <a:lnTo>
                  <a:pt x="1112441" y="1040680"/>
                </a:lnTo>
                <a:lnTo>
                  <a:pt x="1100572" y="991632"/>
                </a:lnTo>
                <a:lnTo>
                  <a:pt x="1087362" y="943336"/>
                </a:lnTo>
                <a:lnTo>
                  <a:pt x="1072836" y="895828"/>
                </a:lnTo>
                <a:lnTo>
                  <a:pt x="1057023" y="849142"/>
                </a:lnTo>
                <a:lnTo>
                  <a:pt x="1039949" y="803315"/>
                </a:lnTo>
                <a:lnTo>
                  <a:pt x="1021642" y="758380"/>
                </a:lnTo>
                <a:lnTo>
                  <a:pt x="1002128" y="714374"/>
                </a:lnTo>
                <a:lnTo>
                  <a:pt x="981436" y="671331"/>
                </a:lnTo>
                <a:lnTo>
                  <a:pt x="959592" y="629287"/>
                </a:lnTo>
                <a:lnTo>
                  <a:pt x="936622" y="588276"/>
                </a:lnTo>
                <a:lnTo>
                  <a:pt x="912555" y="548335"/>
                </a:lnTo>
                <a:lnTo>
                  <a:pt x="887418" y="509497"/>
                </a:lnTo>
                <a:lnTo>
                  <a:pt x="861237" y="471800"/>
                </a:lnTo>
                <a:lnTo>
                  <a:pt x="834040" y="435276"/>
                </a:lnTo>
                <a:lnTo>
                  <a:pt x="805854" y="399962"/>
                </a:lnTo>
                <a:lnTo>
                  <a:pt x="776706" y="365894"/>
                </a:lnTo>
                <a:lnTo>
                  <a:pt x="746623" y="333105"/>
                </a:lnTo>
                <a:lnTo>
                  <a:pt x="715633" y="301632"/>
                </a:lnTo>
                <a:lnTo>
                  <a:pt x="683761" y="271508"/>
                </a:lnTo>
                <a:lnTo>
                  <a:pt x="651037" y="242771"/>
                </a:lnTo>
                <a:lnTo>
                  <a:pt x="617486" y="215455"/>
                </a:lnTo>
                <a:lnTo>
                  <a:pt x="583136" y="189594"/>
                </a:lnTo>
                <a:lnTo>
                  <a:pt x="548014" y="165225"/>
                </a:lnTo>
                <a:lnTo>
                  <a:pt x="512147" y="142381"/>
                </a:lnTo>
                <a:lnTo>
                  <a:pt x="475563" y="121100"/>
                </a:lnTo>
                <a:lnTo>
                  <a:pt x="438288" y="101415"/>
                </a:lnTo>
                <a:lnTo>
                  <a:pt x="400349" y="83362"/>
                </a:lnTo>
                <a:lnTo>
                  <a:pt x="361775" y="66976"/>
                </a:lnTo>
                <a:lnTo>
                  <a:pt x="322591" y="52293"/>
                </a:lnTo>
                <a:lnTo>
                  <a:pt x="282825" y="39347"/>
                </a:lnTo>
                <a:lnTo>
                  <a:pt x="242504" y="28173"/>
                </a:lnTo>
                <a:lnTo>
                  <a:pt x="201656" y="18808"/>
                </a:lnTo>
                <a:lnTo>
                  <a:pt x="160307" y="11285"/>
                </a:lnTo>
                <a:lnTo>
                  <a:pt x="118484" y="5640"/>
                </a:lnTo>
                <a:lnTo>
                  <a:pt x="76215" y="1909"/>
                </a:lnTo>
                <a:lnTo>
                  <a:pt x="33527" y="126"/>
                </a:lnTo>
                <a:lnTo>
                  <a:pt x="27685" y="0"/>
                </a:lnTo>
                <a:lnTo>
                  <a:pt x="21971" y="0"/>
                </a:lnTo>
                <a:lnTo>
                  <a:pt x="16128" y="0"/>
                </a:lnTo>
                <a:lnTo>
                  <a:pt x="16382" y="629920"/>
                </a:lnTo>
                <a:lnTo>
                  <a:pt x="52758" y="631907"/>
                </a:lnTo>
                <a:lnTo>
                  <a:pt x="88444" y="637845"/>
                </a:lnTo>
                <a:lnTo>
                  <a:pt x="157403" y="661029"/>
                </a:lnTo>
                <a:lnTo>
                  <a:pt x="222570" y="698382"/>
                </a:lnTo>
                <a:lnTo>
                  <a:pt x="253516" y="722032"/>
                </a:lnTo>
                <a:lnTo>
                  <a:pt x="283256" y="748817"/>
                </a:lnTo>
                <a:lnTo>
                  <a:pt x="311703" y="778600"/>
                </a:lnTo>
                <a:lnTo>
                  <a:pt x="338772" y="811245"/>
                </a:lnTo>
                <a:lnTo>
                  <a:pt x="364376" y="846617"/>
                </a:lnTo>
                <a:lnTo>
                  <a:pt x="388430" y="884578"/>
                </a:lnTo>
                <a:lnTo>
                  <a:pt x="410846" y="924994"/>
                </a:lnTo>
                <a:lnTo>
                  <a:pt x="431539" y="967729"/>
                </a:lnTo>
                <a:lnTo>
                  <a:pt x="450423" y="1012645"/>
                </a:lnTo>
                <a:lnTo>
                  <a:pt x="467412" y="1059608"/>
                </a:lnTo>
                <a:lnTo>
                  <a:pt x="482420" y="1108480"/>
                </a:lnTo>
                <a:lnTo>
                  <a:pt x="495360" y="1159127"/>
                </a:lnTo>
                <a:lnTo>
                  <a:pt x="506146" y="1211412"/>
                </a:lnTo>
                <a:lnTo>
                  <a:pt x="514693" y="1265198"/>
                </a:lnTo>
                <a:lnTo>
                  <a:pt x="520914" y="1320351"/>
                </a:lnTo>
                <a:lnTo>
                  <a:pt x="524723" y="1376734"/>
                </a:lnTo>
                <a:lnTo>
                  <a:pt x="526033" y="1434211"/>
                </a:lnTo>
                <a:lnTo>
                  <a:pt x="524772" y="1491706"/>
                </a:lnTo>
                <a:lnTo>
                  <a:pt x="521010" y="1548111"/>
                </a:lnTo>
                <a:lnTo>
                  <a:pt x="514835" y="1603291"/>
                </a:lnTo>
                <a:lnTo>
                  <a:pt x="506333" y="1657109"/>
                </a:lnTo>
                <a:lnTo>
                  <a:pt x="495590" y="1709428"/>
                </a:lnTo>
                <a:lnTo>
                  <a:pt x="482692" y="1760113"/>
                </a:lnTo>
                <a:lnTo>
                  <a:pt x="467725" y="1809028"/>
                </a:lnTo>
                <a:lnTo>
                  <a:pt x="450775" y="1856036"/>
                </a:lnTo>
                <a:lnTo>
                  <a:pt x="431928" y="1901001"/>
                </a:lnTo>
                <a:lnTo>
                  <a:pt x="411271" y="1943787"/>
                </a:lnTo>
                <a:lnTo>
                  <a:pt x="388889" y="1984258"/>
                </a:lnTo>
                <a:lnTo>
                  <a:pt x="364869" y="2022278"/>
                </a:lnTo>
                <a:lnTo>
                  <a:pt x="339297" y="2057711"/>
                </a:lnTo>
                <a:lnTo>
                  <a:pt x="312258" y="2090419"/>
                </a:lnTo>
                <a:lnTo>
                  <a:pt x="283840" y="2120268"/>
                </a:lnTo>
                <a:lnTo>
                  <a:pt x="254127" y="2147122"/>
                </a:lnTo>
                <a:lnTo>
                  <a:pt x="223207" y="2170843"/>
                </a:lnTo>
                <a:lnTo>
                  <a:pt x="158088" y="2208344"/>
                </a:lnTo>
                <a:lnTo>
                  <a:pt x="89170" y="2231683"/>
                </a:lnTo>
                <a:lnTo>
                  <a:pt x="17145" y="2239772"/>
                </a:lnTo>
                <a:lnTo>
                  <a:pt x="13842" y="2239772"/>
                </a:lnTo>
                <a:lnTo>
                  <a:pt x="10667" y="2239645"/>
                </a:lnTo>
                <a:lnTo>
                  <a:pt x="7365" y="2239645"/>
                </a:lnTo>
                <a:lnTo>
                  <a:pt x="0" y="2869565"/>
                </a:lnTo>
                <a:close/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2339339" y="13874496"/>
            <a:ext cx="5842000" cy="622300"/>
          </a:xfrm>
          <a:custGeom>
            <a:avLst/>
            <a:gdLst/>
            <a:ahLst/>
            <a:cxnLst/>
            <a:rect l="l" t="t" r="r" b="b"/>
            <a:pathLst>
              <a:path w="5842000" h="622300">
                <a:moveTo>
                  <a:pt x="5841492" y="0"/>
                </a:moveTo>
                <a:lnTo>
                  <a:pt x="0" y="0"/>
                </a:lnTo>
                <a:lnTo>
                  <a:pt x="0" y="621791"/>
                </a:lnTo>
                <a:lnTo>
                  <a:pt x="5841492" y="621791"/>
                </a:lnTo>
                <a:lnTo>
                  <a:pt x="5841492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2339339" y="13874496"/>
            <a:ext cx="5842000" cy="622300"/>
          </a:xfrm>
          <a:custGeom>
            <a:avLst/>
            <a:gdLst/>
            <a:ahLst/>
            <a:cxnLst/>
            <a:rect l="l" t="t" r="r" b="b"/>
            <a:pathLst>
              <a:path w="5842000" h="622300">
                <a:moveTo>
                  <a:pt x="0" y="621791"/>
                </a:moveTo>
                <a:lnTo>
                  <a:pt x="5841492" y="621791"/>
                </a:lnTo>
                <a:lnTo>
                  <a:pt x="5841492" y="0"/>
                </a:lnTo>
                <a:lnTo>
                  <a:pt x="0" y="0"/>
                </a:lnTo>
                <a:lnTo>
                  <a:pt x="0" y="621791"/>
                </a:lnTo>
                <a:close/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299715" y="11620499"/>
            <a:ext cx="5875020" cy="634365"/>
          </a:xfrm>
          <a:custGeom>
            <a:avLst/>
            <a:gdLst/>
            <a:ahLst/>
            <a:cxnLst/>
            <a:rect l="l" t="t" r="r" b="b"/>
            <a:pathLst>
              <a:path w="5875020" h="634365">
                <a:moveTo>
                  <a:pt x="5875020" y="0"/>
                </a:moveTo>
                <a:lnTo>
                  <a:pt x="0" y="0"/>
                </a:lnTo>
                <a:lnTo>
                  <a:pt x="0" y="633984"/>
                </a:lnTo>
                <a:lnTo>
                  <a:pt x="5875020" y="633984"/>
                </a:lnTo>
                <a:lnTo>
                  <a:pt x="5875020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2299715" y="11620499"/>
            <a:ext cx="5875020" cy="634365"/>
          </a:xfrm>
          <a:custGeom>
            <a:avLst/>
            <a:gdLst/>
            <a:ahLst/>
            <a:cxnLst/>
            <a:rect l="l" t="t" r="r" b="b"/>
            <a:pathLst>
              <a:path w="5875020" h="634365">
                <a:moveTo>
                  <a:pt x="0" y="633984"/>
                </a:moveTo>
                <a:lnTo>
                  <a:pt x="5875020" y="633984"/>
                </a:lnTo>
                <a:lnTo>
                  <a:pt x="5875020" y="0"/>
                </a:lnTo>
                <a:lnTo>
                  <a:pt x="0" y="0"/>
                </a:lnTo>
                <a:lnTo>
                  <a:pt x="0" y="633984"/>
                </a:lnTo>
                <a:close/>
              </a:path>
            </a:pathLst>
          </a:custGeom>
          <a:ln w="12191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1234452" y="9488423"/>
            <a:ext cx="1220470" cy="2761615"/>
          </a:xfrm>
          <a:custGeom>
            <a:avLst/>
            <a:gdLst/>
            <a:ahLst/>
            <a:cxnLst/>
            <a:rect l="l" t="t" r="r" b="b"/>
            <a:pathLst>
              <a:path w="1220470" h="2761615">
                <a:moveTo>
                  <a:pt x="1121016" y="0"/>
                </a:moveTo>
                <a:lnTo>
                  <a:pt x="1078250" y="705"/>
                </a:lnTo>
                <a:lnTo>
                  <a:pt x="1035882" y="3384"/>
                </a:lnTo>
                <a:lnTo>
                  <a:pt x="993942" y="7999"/>
                </a:lnTo>
                <a:lnTo>
                  <a:pt x="952458" y="14517"/>
                </a:lnTo>
                <a:lnTo>
                  <a:pt x="911460" y="22900"/>
                </a:lnTo>
                <a:lnTo>
                  <a:pt x="870976" y="33114"/>
                </a:lnTo>
                <a:lnTo>
                  <a:pt x="831036" y="45122"/>
                </a:lnTo>
                <a:lnTo>
                  <a:pt x="791668" y="58890"/>
                </a:lnTo>
                <a:lnTo>
                  <a:pt x="752902" y="74382"/>
                </a:lnTo>
                <a:lnTo>
                  <a:pt x="714766" y="91563"/>
                </a:lnTo>
                <a:lnTo>
                  <a:pt x="677290" y="110396"/>
                </a:lnTo>
                <a:lnTo>
                  <a:pt x="640503" y="130846"/>
                </a:lnTo>
                <a:lnTo>
                  <a:pt x="604433" y="152878"/>
                </a:lnTo>
                <a:lnTo>
                  <a:pt x="569110" y="176456"/>
                </a:lnTo>
                <a:lnTo>
                  <a:pt x="534563" y="201545"/>
                </a:lnTo>
                <a:lnTo>
                  <a:pt x="500820" y="228108"/>
                </a:lnTo>
                <a:lnTo>
                  <a:pt x="467911" y="256111"/>
                </a:lnTo>
                <a:lnTo>
                  <a:pt x="435865" y="285518"/>
                </a:lnTo>
                <a:lnTo>
                  <a:pt x="404711" y="316294"/>
                </a:lnTo>
                <a:lnTo>
                  <a:pt x="374477" y="348402"/>
                </a:lnTo>
                <a:lnTo>
                  <a:pt x="345194" y="381808"/>
                </a:lnTo>
                <a:lnTo>
                  <a:pt x="316889" y="416475"/>
                </a:lnTo>
                <a:lnTo>
                  <a:pt x="289592" y="452369"/>
                </a:lnTo>
                <a:lnTo>
                  <a:pt x="263332" y="489453"/>
                </a:lnTo>
                <a:lnTo>
                  <a:pt x="238137" y="527692"/>
                </a:lnTo>
                <a:lnTo>
                  <a:pt x="214038" y="567051"/>
                </a:lnTo>
                <a:lnTo>
                  <a:pt x="191063" y="607494"/>
                </a:lnTo>
                <a:lnTo>
                  <a:pt x="169241" y="648985"/>
                </a:lnTo>
                <a:lnTo>
                  <a:pt x="148600" y="691489"/>
                </a:lnTo>
                <a:lnTo>
                  <a:pt x="129171" y="734970"/>
                </a:lnTo>
                <a:lnTo>
                  <a:pt x="110982" y="779394"/>
                </a:lnTo>
                <a:lnTo>
                  <a:pt x="94062" y="824723"/>
                </a:lnTo>
                <a:lnTo>
                  <a:pt x="78440" y="870924"/>
                </a:lnTo>
                <a:lnTo>
                  <a:pt x="64145" y="917959"/>
                </a:lnTo>
                <a:lnTo>
                  <a:pt x="51206" y="965794"/>
                </a:lnTo>
                <a:lnTo>
                  <a:pt x="39652" y="1014394"/>
                </a:lnTo>
                <a:lnTo>
                  <a:pt x="29513" y="1063721"/>
                </a:lnTo>
                <a:lnTo>
                  <a:pt x="20817" y="1113742"/>
                </a:lnTo>
                <a:lnTo>
                  <a:pt x="13593" y="1164420"/>
                </a:lnTo>
                <a:lnTo>
                  <a:pt x="7870" y="1215720"/>
                </a:lnTo>
                <a:lnTo>
                  <a:pt x="3678" y="1267607"/>
                </a:lnTo>
                <a:lnTo>
                  <a:pt x="1044" y="1320044"/>
                </a:lnTo>
                <a:lnTo>
                  <a:pt x="0" y="1372997"/>
                </a:lnTo>
                <a:lnTo>
                  <a:pt x="565" y="1425960"/>
                </a:lnTo>
                <a:lnTo>
                  <a:pt x="2724" y="1478431"/>
                </a:lnTo>
                <a:lnTo>
                  <a:pt x="6448" y="1530373"/>
                </a:lnTo>
                <a:lnTo>
                  <a:pt x="11707" y="1581750"/>
                </a:lnTo>
                <a:lnTo>
                  <a:pt x="18472" y="1632526"/>
                </a:lnTo>
                <a:lnTo>
                  <a:pt x="26716" y="1682665"/>
                </a:lnTo>
                <a:lnTo>
                  <a:pt x="36410" y="1732131"/>
                </a:lnTo>
                <a:lnTo>
                  <a:pt x="47524" y="1780889"/>
                </a:lnTo>
                <a:lnTo>
                  <a:pt x="60030" y="1828902"/>
                </a:lnTo>
                <a:lnTo>
                  <a:pt x="73900" y="1876134"/>
                </a:lnTo>
                <a:lnTo>
                  <a:pt x="89104" y="1922549"/>
                </a:lnTo>
                <a:lnTo>
                  <a:pt x="105614" y="1968112"/>
                </a:lnTo>
                <a:lnTo>
                  <a:pt x="123402" y="2012787"/>
                </a:lnTo>
                <a:lnTo>
                  <a:pt x="142438" y="2056537"/>
                </a:lnTo>
                <a:lnTo>
                  <a:pt x="162694" y="2099326"/>
                </a:lnTo>
                <a:lnTo>
                  <a:pt x="184141" y="2141119"/>
                </a:lnTo>
                <a:lnTo>
                  <a:pt x="206750" y="2181880"/>
                </a:lnTo>
                <a:lnTo>
                  <a:pt x="230493" y="2221572"/>
                </a:lnTo>
                <a:lnTo>
                  <a:pt x="255341" y="2260160"/>
                </a:lnTo>
                <a:lnTo>
                  <a:pt x="281266" y="2297608"/>
                </a:lnTo>
                <a:lnTo>
                  <a:pt x="308238" y="2333880"/>
                </a:lnTo>
                <a:lnTo>
                  <a:pt x="336229" y="2368939"/>
                </a:lnTo>
                <a:lnTo>
                  <a:pt x="365210" y="2402750"/>
                </a:lnTo>
                <a:lnTo>
                  <a:pt x="395153" y="2435277"/>
                </a:lnTo>
                <a:lnTo>
                  <a:pt x="426028" y="2466485"/>
                </a:lnTo>
                <a:lnTo>
                  <a:pt x="457808" y="2496336"/>
                </a:lnTo>
                <a:lnTo>
                  <a:pt x="490463" y="2524795"/>
                </a:lnTo>
                <a:lnTo>
                  <a:pt x="523965" y="2551826"/>
                </a:lnTo>
                <a:lnTo>
                  <a:pt x="558284" y="2577393"/>
                </a:lnTo>
                <a:lnTo>
                  <a:pt x="593393" y="2601460"/>
                </a:lnTo>
                <a:lnTo>
                  <a:pt x="629262" y="2623992"/>
                </a:lnTo>
                <a:lnTo>
                  <a:pt x="665864" y="2644952"/>
                </a:lnTo>
                <a:lnTo>
                  <a:pt x="703168" y="2664304"/>
                </a:lnTo>
                <a:lnTo>
                  <a:pt x="741147" y="2682012"/>
                </a:lnTo>
                <a:lnTo>
                  <a:pt x="779771" y="2698041"/>
                </a:lnTo>
                <a:lnTo>
                  <a:pt x="819013" y="2712354"/>
                </a:lnTo>
                <a:lnTo>
                  <a:pt x="858843" y="2724915"/>
                </a:lnTo>
                <a:lnTo>
                  <a:pt x="899232" y="2735689"/>
                </a:lnTo>
                <a:lnTo>
                  <a:pt x="940153" y="2744640"/>
                </a:lnTo>
                <a:lnTo>
                  <a:pt x="981576" y="2751731"/>
                </a:lnTo>
                <a:lnTo>
                  <a:pt x="1023472" y="2756926"/>
                </a:lnTo>
                <a:lnTo>
                  <a:pt x="1065813" y="2760191"/>
                </a:lnTo>
                <a:lnTo>
                  <a:pt x="1108570" y="2761488"/>
                </a:lnTo>
                <a:lnTo>
                  <a:pt x="1111364" y="2125726"/>
                </a:lnTo>
                <a:lnTo>
                  <a:pt x="1098011" y="2125323"/>
                </a:lnTo>
                <a:lnTo>
                  <a:pt x="1084646" y="2124313"/>
                </a:lnTo>
                <a:lnTo>
                  <a:pt x="1022672" y="2111899"/>
                </a:lnTo>
                <a:lnTo>
                  <a:pt x="955089" y="2083328"/>
                </a:lnTo>
                <a:lnTo>
                  <a:pt x="892205" y="2040713"/>
                </a:lnTo>
                <a:lnTo>
                  <a:pt x="862729" y="2014539"/>
                </a:lnTo>
                <a:lnTo>
                  <a:pt x="834670" y="1985334"/>
                </a:lnTo>
                <a:lnTo>
                  <a:pt x="808111" y="1953258"/>
                </a:lnTo>
                <a:lnTo>
                  <a:pt x="783132" y="1918471"/>
                </a:lnTo>
                <a:lnTo>
                  <a:pt x="759814" y="1881133"/>
                </a:lnTo>
                <a:lnTo>
                  <a:pt x="738238" y="1841404"/>
                </a:lnTo>
                <a:lnTo>
                  <a:pt x="718485" y="1799445"/>
                </a:lnTo>
                <a:lnTo>
                  <a:pt x="700636" y="1755414"/>
                </a:lnTo>
                <a:lnTo>
                  <a:pt x="684773" y="1709473"/>
                </a:lnTo>
                <a:lnTo>
                  <a:pt x="670975" y="1661780"/>
                </a:lnTo>
                <a:lnTo>
                  <a:pt x="659325" y="1612497"/>
                </a:lnTo>
                <a:lnTo>
                  <a:pt x="649903" y="1561783"/>
                </a:lnTo>
                <a:lnTo>
                  <a:pt x="642790" y="1509798"/>
                </a:lnTo>
                <a:lnTo>
                  <a:pt x="638068" y="1456703"/>
                </a:lnTo>
                <a:lnTo>
                  <a:pt x="635816" y="1402656"/>
                </a:lnTo>
                <a:lnTo>
                  <a:pt x="636117" y="1347819"/>
                </a:lnTo>
                <a:lnTo>
                  <a:pt x="639051" y="1292352"/>
                </a:lnTo>
                <a:lnTo>
                  <a:pt x="644921" y="1234806"/>
                </a:lnTo>
                <a:lnTo>
                  <a:pt x="653489" y="1178996"/>
                </a:lnTo>
                <a:lnTo>
                  <a:pt x="664636" y="1125067"/>
                </a:lnTo>
                <a:lnTo>
                  <a:pt x="678246" y="1073164"/>
                </a:lnTo>
                <a:lnTo>
                  <a:pt x="694198" y="1023431"/>
                </a:lnTo>
                <a:lnTo>
                  <a:pt x="712375" y="976013"/>
                </a:lnTo>
                <a:lnTo>
                  <a:pt x="732659" y="931055"/>
                </a:lnTo>
                <a:lnTo>
                  <a:pt x="754931" y="888702"/>
                </a:lnTo>
                <a:lnTo>
                  <a:pt x="779073" y="849097"/>
                </a:lnTo>
                <a:lnTo>
                  <a:pt x="804967" y="812387"/>
                </a:lnTo>
                <a:lnTo>
                  <a:pt x="832494" y="778715"/>
                </a:lnTo>
                <a:lnTo>
                  <a:pt x="861536" y="748227"/>
                </a:lnTo>
                <a:lnTo>
                  <a:pt x="891974" y="721067"/>
                </a:lnTo>
                <a:lnTo>
                  <a:pt x="923691" y="697380"/>
                </a:lnTo>
                <a:lnTo>
                  <a:pt x="956567" y="677310"/>
                </a:lnTo>
                <a:lnTo>
                  <a:pt x="1025328" y="648603"/>
                </a:lnTo>
                <a:lnTo>
                  <a:pt x="1097308" y="636103"/>
                </a:lnTo>
                <a:lnTo>
                  <a:pt x="1134210" y="636293"/>
                </a:lnTo>
                <a:lnTo>
                  <a:pt x="1171562" y="640969"/>
                </a:lnTo>
                <a:lnTo>
                  <a:pt x="1220330" y="6223"/>
                </a:lnTo>
                <a:lnTo>
                  <a:pt x="1195543" y="3625"/>
                </a:lnTo>
                <a:lnTo>
                  <a:pt x="1170720" y="1730"/>
                </a:lnTo>
                <a:lnTo>
                  <a:pt x="1145874" y="525"/>
                </a:lnTo>
                <a:lnTo>
                  <a:pt x="1121016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1234452" y="9488423"/>
            <a:ext cx="1220470" cy="2761615"/>
          </a:xfrm>
          <a:custGeom>
            <a:avLst/>
            <a:gdLst/>
            <a:ahLst/>
            <a:cxnLst/>
            <a:rect l="l" t="t" r="r" b="b"/>
            <a:pathLst>
              <a:path w="1220470" h="2761615">
                <a:moveTo>
                  <a:pt x="1108570" y="2761488"/>
                </a:moveTo>
                <a:lnTo>
                  <a:pt x="1065813" y="2760191"/>
                </a:lnTo>
                <a:lnTo>
                  <a:pt x="1023472" y="2756926"/>
                </a:lnTo>
                <a:lnTo>
                  <a:pt x="981576" y="2751731"/>
                </a:lnTo>
                <a:lnTo>
                  <a:pt x="940153" y="2744640"/>
                </a:lnTo>
                <a:lnTo>
                  <a:pt x="899232" y="2735689"/>
                </a:lnTo>
                <a:lnTo>
                  <a:pt x="858843" y="2724915"/>
                </a:lnTo>
                <a:lnTo>
                  <a:pt x="819013" y="2712354"/>
                </a:lnTo>
                <a:lnTo>
                  <a:pt x="779771" y="2698041"/>
                </a:lnTo>
                <a:lnTo>
                  <a:pt x="741147" y="2682012"/>
                </a:lnTo>
                <a:lnTo>
                  <a:pt x="703168" y="2664304"/>
                </a:lnTo>
                <a:lnTo>
                  <a:pt x="665864" y="2644952"/>
                </a:lnTo>
                <a:lnTo>
                  <a:pt x="629262" y="2623992"/>
                </a:lnTo>
                <a:lnTo>
                  <a:pt x="593393" y="2601460"/>
                </a:lnTo>
                <a:lnTo>
                  <a:pt x="558284" y="2577393"/>
                </a:lnTo>
                <a:lnTo>
                  <a:pt x="523965" y="2551826"/>
                </a:lnTo>
                <a:lnTo>
                  <a:pt x="490463" y="2524795"/>
                </a:lnTo>
                <a:lnTo>
                  <a:pt x="457808" y="2496336"/>
                </a:lnTo>
                <a:lnTo>
                  <a:pt x="426028" y="2466485"/>
                </a:lnTo>
                <a:lnTo>
                  <a:pt x="395153" y="2435277"/>
                </a:lnTo>
                <a:lnTo>
                  <a:pt x="365210" y="2402750"/>
                </a:lnTo>
                <a:lnTo>
                  <a:pt x="336229" y="2368939"/>
                </a:lnTo>
                <a:lnTo>
                  <a:pt x="308238" y="2333880"/>
                </a:lnTo>
                <a:lnTo>
                  <a:pt x="281266" y="2297608"/>
                </a:lnTo>
                <a:lnTo>
                  <a:pt x="255341" y="2260160"/>
                </a:lnTo>
                <a:lnTo>
                  <a:pt x="230493" y="2221572"/>
                </a:lnTo>
                <a:lnTo>
                  <a:pt x="206750" y="2181880"/>
                </a:lnTo>
                <a:lnTo>
                  <a:pt x="184141" y="2141119"/>
                </a:lnTo>
                <a:lnTo>
                  <a:pt x="162694" y="2099326"/>
                </a:lnTo>
                <a:lnTo>
                  <a:pt x="142438" y="2056537"/>
                </a:lnTo>
                <a:lnTo>
                  <a:pt x="123402" y="2012787"/>
                </a:lnTo>
                <a:lnTo>
                  <a:pt x="105614" y="1968112"/>
                </a:lnTo>
                <a:lnTo>
                  <a:pt x="89104" y="1922549"/>
                </a:lnTo>
                <a:lnTo>
                  <a:pt x="73900" y="1876134"/>
                </a:lnTo>
                <a:lnTo>
                  <a:pt x="60030" y="1828902"/>
                </a:lnTo>
                <a:lnTo>
                  <a:pt x="47524" y="1780889"/>
                </a:lnTo>
                <a:lnTo>
                  <a:pt x="36410" y="1732131"/>
                </a:lnTo>
                <a:lnTo>
                  <a:pt x="26716" y="1682665"/>
                </a:lnTo>
                <a:lnTo>
                  <a:pt x="18472" y="1632526"/>
                </a:lnTo>
                <a:lnTo>
                  <a:pt x="11707" y="1581750"/>
                </a:lnTo>
                <a:lnTo>
                  <a:pt x="6448" y="1530373"/>
                </a:lnTo>
                <a:lnTo>
                  <a:pt x="2724" y="1478431"/>
                </a:lnTo>
                <a:lnTo>
                  <a:pt x="565" y="1425960"/>
                </a:lnTo>
                <a:lnTo>
                  <a:pt x="0" y="1372997"/>
                </a:lnTo>
                <a:lnTo>
                  <a:pt x="1044" y="1320044"/>
                </a:lnTo>
                <a:lnTo>
                  <a:pt x="3678" y="1267607"/>
                </a:lnTo>
                <a:lnTo>
                  <a:pt x="7870" y="1215720"/>
                </a:lnTo>
                <a:lnTo>
                  <a:pt x="13593" y="1164420"/>
                </a:lnTo>
                <a:lnTo>
                  <a:pt x="20817" y="1113742"/>
                </a:lnTo>
                <a:lnTo>
                  <a:pt x="29513" y="1063721"/>
                </a:lnTo>
                <a:lnTo>
                  <a:pt x="39652" y="1014394"/>
                </a:lnTo>
                <a:lnTo>
                  <a:pt x="51206" y="965794"/>
                </a:lnTo>
                <a:lnTo>
                  <a:pt x="64145" y="917959"/>
                </a:lnTo>
                <a:lnTo>
                  <a:pt x="78440" y="870924"/>
                </a:lnTo>
                <a:lnTo>
                  <a:pt x="94062" y="824723"/>
                </a:lnTo>
                <a:lnTo>
                  <a:pt x="110982" y="779394"/>
                </a:lnTo>
                <a:lnTo>
                  <a:pt x="129171" y="734970"/>
                </a:lnTo>
                <a:lnTo>
                  <a:pt x="148600" y="691489"/>
                </a:lnTo>
                <a:lnTo>
                  <a:pt x="169241" y="648985"/>
                </a:lnTo>
                <a:lnTo>
                  <a:pt x="191063" y="607494"/>
                </a:lnTo>
                <a:lnTo>
                  <a:pt x="214038" y="567051"/>
                </a:lnTo>
                <a:lnTo>
                  <a:pt x="238137" y="527692"/>
                </a:lnTo>
                <a:lnTo>
                  <a:pt x="263332" y="489453"/>
                </a:lnTo>
                <a:lnTo>
                  <a:pt x="289592" y="452369"/>
                </a:lnTo>
                <a:lnTo>
                  <a:pt x="316889" y="416475"/>
                </a:lnTo>
                <a:lnTo>
                  <a:pt x="345194" y="381808"/>
                </a:lnTo>
                <a:lnTo>
                  <a:pt x="374477" y="348402"/>
                </a:lnTo>
                <a:lnTo>
                  <a:pt x="404711" y="316294"/>
                </a:lnTo>
                <a:lnTo>
                  <a:pt x="435865" y="285518"/>
                </a:lnTo>
                <a:lnTo>
                  <a:pt x="467911" y="256111"/>
                </a:lnTo>
                <a:lnTo>
                  <a:pt x="500820" y="228108"/>
                </a:lnTo>
                <a:lnTo>
                  <a:pt x="534563" y="201545"/>
                </a:lnTo>
                <a:lnTo>
                  <a:pt x="569110" y="176456"/>
                </a:lnTo>
                <a:lnTo>
                  <a:pt x="604433" y="152878"/>
                </a:lnTo>
                <a:lnTo>
                  <a:pt x="640503" y="130846"/>
                </a:lnTo>
                <a:lnTo>
                  <a:pt x="677290" y="110396"/>
                </a:lnTo>
                <a:lnTo>
                  <a:pt x="714766" y="91563"/>
                </a:lnTo>
                <a:lnTo>
                  <a:pt x="752902" y="74382"/>
                </a:lnTo>
                <a:lnTo>
                  <a:pt x="791668" y="58890"/>
                </a:lnTo>
                <a:lnTo>
                  <a:pt x="831036" y="45122"/>
                </a:lnTo>
                <a:lnTo>
                  <a:pt x="870976" y="33114"/>
                </a:lnTo>
                <a:lnTo>
                  <a:pt x="911460" y="22900"/>
                </a:lnTo>
                <a:lnTo>
                  <a:pt x="952458" y="14517"/>
                </a:lnTo>
                <a:lnTo>
                  <a:pt x="993942" y="7999"/>
                </a:lnTo>
                <a:lnTo>
                  <a:pt x="1035882" y="3384"/>
                </a:lnTo>
                <a:lnTo>
                  <a:pt x="1078250" y="705"/>
                </a:lnTo>
                <a:lnTo>
                  <a:pt x="1121016" y="0"/>
                </a:lnTo>
                <a:lnTo>
                  <a:pt x="1145874" y="525"/>
                </a:lnTo>
                <a:lnTo>
                  <a:pt x="1170720" y="1730"/>
                </a:lnTo>
                <a:lnTo>
                  <a:pt x="1195543" y="3625"/>
                </a:lnTo>
                <a:lnTo>
                  <a:pt x="1220330" y="6223"/>
                </a:lnTo>
                <a:lnTo>
                  <a:pt x="1171562" y="640969"/>
                </a:lnTo>
                <a:lnTo>
                  <a:pt x="1134210" y="636293"/>
                </a:lnTo>
                <a:lnTo>
                  <a:pt x="1097308" y="636103"/>
                </a:lnTo>
                <a:lnTo>
                  <a:pt x="1025328" y="648603"/>
                </a:lnTo>
                <a:lnTo>
                  <a:pt x="956567" y="677310"/>
                </a:lnTo>
                <a:lnTo>
                  <a:pt x="923691" y="697380"/>
                </a:lnTo>
                <a:lnTo>
                  <a:pt x="891974" y="721067"/>
                </a:lnTo>
                <a:lnTo>
                  <a:pt x="861536" y="748227"/>
                </a:lnTo>
                <a:lnTo>
                  <a:pt x="832494" y="778715"/>
                </a:lnTo>
                <a:lnTo>
                  <a:pt x="804967" y="812387"/>
                </a:lnTo>
                <a:lnTo>
                  <a:pt x="779073" y="849097"/>
                </a:lnTo>
                <a:lnTo>
                  <a:pt x="754931" y="888702"/>
                </a:lnTo>
                <a:lnTo>
                  <a:pt x="732659" y="931055"/>
                </a:lnTo>
                <a:lnTo>
                  <a:pt x="712375" y="976013"/>
                </a:lnTo>
                <a:lnTo>
                  <a:pt x="694198" y="1023431"/>
                </a:lnTo>
                <a:lnTo>
                  <a:pt x="678246" y="1073164"/>
                </a:lnTo>
                <a:lnTo>
                  <a:pt x="664636" y="1125067"/>
                </a:lnTo>
                <a:lnTo>
                  <a:pt x="653489" y="1178996"/>
                </a:lnTo>
                <a:lnTo>
                  <a:pt x="644921" y="1234806"/>
                </a:lnTo>
                <a:lnTo>
                  <a:pt x="639051" y="1292352"/>
                </a:lnTo>
                <a:lnTo>
                  <a:pt x="636117" y="1347819"/>
                </a:lnTo>
                <a:lnTo>
                  <a:pt x="635816" y="1402656"/>
                </a:lnTo>
                <a:lnTo>
                  <a:pt x="638068" y="1456703"/>
                </a:lnTo>
                <a:lnTo>
                  <a:pt x="642790" y="1509798"/>
                </a:lnTo>
                <a:lnTo>
                  <a:pt x="649903" y="1561783"/>
                </a:lnTo>
                <a:lnTo>
                  <a:pt x="659325" y="1612497"/>
                </a:lnTo>
                <a:lnTo>
                  <a:pt x="670975" y="1661780"/>
                </a:lnTo>
                <a:lnTo>
                  <a:pt x="684773" y="1709473"/>
                </a:lnTo>
                <a:lnTo>
                  <a:pt x="700636" y="1755414"/>
                </a:lnTo>
                <a:lnTo>
                  <a:pt x="718485" y="1799445"/>
                </a:lnTo>
                <a:lnTo>
                  <a:pt x="738238" y="1841404"/>
                </a:lnTo>
                <a:lnTo>
                  <a:pt x="759814" y="1881133"/>
                </a:lnTo>
                <a:lnTo>
                  <a:pt x="783132" y="1918471"/>
                </a:lnTo>
                <a:lnTo>
                  <a:pt x="808111" y="1953258"/>
                </a:lnTo>
                <a:lnTo>
                  <a:pt x="834670" y="1985334"/>
                </a:lnTo>
                <a:lnTo>
                  <a:pt x="862729" y="2014539"/>
                </a:lnTo>
                <a:lnTo>
                  <a:pt x="892205" y="2040713"/>
                </a:lnTo>
                <a:lnTo>
                  <a:pt x="923019" y="2063696"/>
                </a:lnTo>
                <a:lnTo>
                  <a:pt x="988333" y="2099449"/>
                </a:lnTo>
                <a:lnTo>
                  <a:pt x="1058024" y="2120518"/>
                </a:lnTo>
                <a:lnTo>
                  <a:pt x="1098011" y="2125323"/>
                </a:lnTo>
                <a:lnTo>
                  <a:pt x="1111364" y="2125726"/>
                </a:lnTo>
                <a:lnTo>
                  <a:pt x="1108570" y="2761488"/>
                </a:lnTo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8162543" y="13840968"/>
            <a:ext cx="45720" cy="673735"/>
          </a:xfrm>
          <a:custGeom>
            <a:avLst/>
            <a:gdLst/>
            <a:ahLst/>
            <a:cxnLst/>
            <a:rect l="l" t="t" r="r" b="b"/>
            <a:pathLst>
              <a:path w="45720" h="673734">
                <a:moveTo>
                  <a:pt x="45720" y="0"/>
                </a:moveTo>
                <a:lnTo>
                  <a:pt x="0" y="0"/>
                </a:lnTo>
                <a:lnTo>
                  <a:pt x="0" y="673608"/>
                </a:lnTo>
                <a:lnTo>
                  <a:pt x="45720" y="673608"/>
                </a:lnTo>
                <a:lnTo>
                  <a:pt x="45720" y="0"/>
                </a:lnTo>
                <a:close/>
              </a:path>
            </a:pathLst>
          </a:custGeom>
          <a:solidFill>
            <a:srgbClr val="C7D6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8162543" y="13840968"/>
            <a:ext cx="45720" cy="673735"/>
          </a:xfrm>
          <a:custGeom>
            <a:avLst/>
            <a:gdLst/>
            <a:ahLst/>
            <a:cxnLst/>
            <a:rect l="l" t="t" r="r" b="b"/>
            <a:pathLst>
              <a:path w="45720" h="673734">
                <a:moveTo>
                  <a:pt x="0" y="673608"/>
                </a:moveTo>
                <a:lnTo>
                  <a:pt x="45720" y="673608"/>
                </a:lnTo>
                <a:lnTo>
                  <a:pt x="45720" y="0"/>
                </a:lnTo>
                <a:lnTo>
                  <a:pt x="0" y="0"/>
                </a:lnTo>
                <a:lnTo>
                  <a:pt x="0" y="673608"/>
                </a:lnTo>
                <a:close/>
              </a:path>
            </a:pathLst>
          </a:custGeom>
          <a:ln w="12192">
            <a:solidFill>
              <a:srgbClr val="C7D6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8261603" y="15753587"/>
            <a:ext cx="1216660" cy="1304925"/>
          </a:xfrm>
          <a:custGeom>
            <a:avLst/>
            <a:gdLst/>
            <a:ahLst/>
            <a:cxnLst/>
            <a:rect l="l" t="t" r="r" b="b"/>
            <a:pathLst>
              <a:path w="1216659" h="1304925">
                <a:moveTo>
                  <a:pt x="608076" y="0"/>
                </a:moveTo>
                <a:lnTo>
                  <a:pt x="562699" y="1788"/>
                </a:lnTo>
                <a:lnTo>
                  <a:pt x="518228" y="7070"/>
                </a:lnTo>
                <a:lnTo>
                  <a:pt x="474779" y="15720"/>
                </a:lnTo>
                <a:lnTo>
                  <a:pt x="432471" y="27611"/>
                </a:lnTo>
                <a:lnTo>
                  <a:pt x="391420" y="42618"/>
                </a:lnTo>
                <a:lnTo>
                  <a:pt x="351745" y="60614"/>
                </a:lnTo>
                <a:lnTo>
                  <a:pt x="313562" y="81473"/>
                </a:lnTo>
                <a:lnTo>
                  <a:pt x="276991" y="105070"/>
                </a:lnTo>
                <a:lnTo>
                  <a:pt x="242148" y="131278"/>
                </a:lnTo>
                <a:lnTo>
                  <a:pt x="209150" y="159971"/>
                </a:lnTo>
                <a:lnTo>
                  <a:pt x="178117" y="191023"/>
                </a:lnTo>
                <a:lnTo>
                  <a:pt x="149165" y="224309"/>
                </a:lnTo>
                <a:lnTo>
                  <a:pt x="122412" y="259702"/>
                </a:lnTo>
                <a:lnTo>
                  <a:pt x="97975" y="297076"/>
                </a:lnTo>
                <a:lnTo>
                  <a:pt x="75973" y="336306"/>
                </a:lnTo>
                <a:lnTo>
                  <a:pt x="56523" y="377264"/>
                </a:lnTo>
                <a:lnTo>
                  <a:pt x="39742" y="419826"/>
                </a:lnTo>
                <a:lnTo>
                  <a:pt x="25748" y="463865"/>
                </a:lnTo>
                <a:lnTo>
                  <a:pt x="14660" y="509255"/>
                </a:lnTo>
                <a:lnTo>
                  <a:pt x="6594" y="555870"/>
                </a:lnTo>
                <a:lnTo>
                  <a:pt x="1668" y="603584"/>
                </a:lnTo>
                <a:lnTo>
                  <a:pt x="0" y="652271"/>
                </a:lnTo>
                <a:lnTo>
                  <a:pt x="1668" y="700951"/>
                </a:lnTo>
                <a:lnTo>
                  <a:pt x="6594" y="748658"/>
                </a:lnTo>
                <a:lnTo>
                  <a:pt x="14660" y="795268"/>
                </a:lnTo>
                <a:lnTo>
                  <a:pt x="25748" y="840655"/>
                </a:lnTo>
                <a:lnTo>
                  <a:pt x="39742" y="884691"/>
                </a:lnTo>
                <a:lnTo>
                  <a:pt x="56523" y="927251"/>
                </a:lnTo>
                <a:lnTo>
                  <a:pt x="75973" y="968209"/>
                </a:lnTo>
                <a:lnTo>
                  <a:pt x="97975" y="1007438"/>
                </a:lnTo>
                <a:lnTo>
                  <a:pt x="122412" y="1044814"/>
                </a:lnTo>
                <a:lnTo>
                  <a:pt x="149165" y="1080208"/>
                </a:lnTo>
                <a:lnTo>
                  <a:pt x="178117" y="1113496"/>
                </a:lnTo>
                <a:lnTo>
                  <a:pt x="209150" y="1144551"/>
                </a:lnTo>
                <a:lnTo>
                  <a:pt x="242148" y="1173247"/>
                </a:lnTo>
                <a:lnTo>
                  <a:pt x="276991" y="1199457"/>
                </a:lnTo>
                <a:lnTo>
                  <a:pt x="313562" y="1223057"/>
                </a:lnTo>
                <a:lnTo>
                  <a:pt x="351745" y="1243919"/>
                </a:lnTo>
                <a:lnTo>
                  <a:pt x="391420" y="1261918"/>
                </a:lnTo>
                <a:lnTo>
                  <a:pt x="432471" y="1276927"/>
                </a:lnTo>
                <a:lnTo>
                  <a:pt x="474779" y="1288820"/>
                </a:lnTo>
                <a:lnTo>
                  <a:pt x="518228" y="1297471"/>
                </a:lnTo>
                <a:lnTo>
                  <a:pt x="562699" y="1302754"/>
                </a:lnTo>
                <a:lnTo>
                  <a:pt x="608076" y="1304543"/>
                </a:lnTo>
                <a:lnTo>
                  <a:pt x="653452" y="1302754"/>
                </a:lnTo>
                <a:lnTo>
                  <a:pt x="697923" y="1297471"/>
                </a:lnTo>
                <a:lnTo>
                  <a:pt x="741372" y="1288820"/>
                </a:lnTo>
                <a:lnTo>
                  <a:pt x="783680" y="1276927"/>
                </a:lnTo>
                <a:lnTo>
                  <a:pt x="824731" y="1261918"/>
                </a:lnTo>
                <a:lnTo>
                  <a:pt x="864406" y="1243919"/>
                </a:lnTo>
                <a:lnTo>
                  <a:pt x="902589" y="1223057"/>
                </a:lnTo>
                <a:lnTo>
                  <a:pt x="939160" y="1199457"/>
                </a:lnTo>
                <a:lnTo>
                  <a:pt x="974003" y="1173247"/>
                </a:lnTo>
                <a:lnTo>
                  <a:pt x="1007001" y="1144551"/>
                </a:lnTo>
                <a:lnTo>
                  <a:pt x="1038034" y="1113496"/>
                </a:lnTo>
                <a:lnTo>
                  <a:pt x="1066986" y="1080208"/>
                </a:lnTo>
                <a:lnTo>
                  <a:pt x="1093739" y="1044814"/>
                </a:lnTo>
                <a:lnTo>
                  <a:pt x="1118176" y="1007438"/>
                </a:lnTo>
                <a:lnTo>
                  <a:pt x="1140178" y="968209"/>
                </a:lnTo>
                <a:lnTo>
                  <a:pt x="1159628" y="927251"/>
                </a:lnTo>
                <a:lnTo>
                  <a:pt x="1176409" y="884691"/>
                </a:lnTo>
                <a:lnTo>
                  <a:pt x="1190403" y="840655"/>
                </a:lnTo>
                <a:lnTo>
                  <a:pt x="1201491" y="795268"/>
                </a:lnTo>
                <a:lnTo>
                  <a:pt x="1209557" y="748658"/>
                </a:lnTo>
                <a:lnTo>
                  <a:pt x="1214483" y="700951"/>
                </a:lnTo>
                <a:lnTo>
                  <a:pt x="1216152" y="652271"/>
                </a:lnTo>
                <a:lnTo>
                  <a:pt x="1214483" y="603584"/>
                </a:lnTo>
                <a:lnTo>
                  <a:pt x="1209557" y="555870"/>
                </a:lnTo>
                <a:lnTo>
                  <a:pt x="1201491" y="509255"/>
                </a:lnTo>
                <a:lnTo>
                  <a:pt x="1190403" y="463865"/>
                </a:lnTo>
                <a:lnTo>
                  <a:pt x="1176409" y="419826"/>
                </a:lnTo>
                <a:lnTo>
                  <a:pt x="1159628" y="377264"/>
                </a:lnTo>
                <a:lnTo>
                  <a:pt x="1140178" y="336306"/>
                </a:lnTo>
                <a:lnTo>
                  <a:pt x="1118176" y="297076"/>
                </a:lnTo>
                <a:lnTo>
                  <a:pt x="1093739" y="259702"/>
                </a:lnTo>
                <a:lnTo>
                  <a:pt x="1066986" y="224309"/>
                </a:lnTo>
                <a:lnTo>
                  <a:pt x="1038034" y="191023"/>
                </a:lnTo>
                <a:lnTo>
                  <a:pt x="1007001" y="159971"/>
                </a:lnTo>
                <a:lnTo>
                  <a:pt x="974003" y="131278"/>
                </a:lnTo>
                <a:lnTo>
                  <a:pt x="939160" y="105070"/>
                </a:lnTo>
                <a:lnTo>
                  <a:pt x="902589" y="81473"/>
                </a:lnTo>
                <a:lnTo>
                  <a:pt x="864406" y="60614"/>
                </a:lnTo>
                <a:lnTo>
                  <a:pt x="824731" y="42618"/>
                </a:lnTo>
                <a:lnTo>
                  <a:pt x="783680" y="27611"/>
                </a:lnTo>
                <a:lnTo>
                  <a:pt x="741372" y="15720"/>
                </a:lnTo>
                <a:lnTo>
                  <a:pt x="697923" y="7070"/>
                </a:lnTo>
                <a:lnTo>
                  <a:pt x="653452" y="1788"/>
                </a:lnTo>
                <a:lnTo>
                  <a:pt x="608076" y="0"/>
                </a:lnTo>
                <a:close/>
              </a:path>
            </a:pathLst>
          </a:custGeom>
          <a:solidFill>
            <a:srgbClr val="C7D6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8261603" y="15753587"/>
            <a:ext cx="1216660" cy="1304925"/>
          </a:xfrm>
          <a:custGeom>
            <a:avLst/>
            <a:gdLst/>
            <a:ahLst/>
            <a:cxnLst/>
            <a:rect l="l" t="t" r="r" b="b"/>
            <a:pathLst>
              <a:path w="1216659" h="1304925">
                <a:moveTo>
                  <a:pt x="0" y="652271"/>
                </a:moveTo>
                <a:lnTo>
                  <a:pt x="1668" y="603584"/>
                </a:lnTo>
                <a:lnTo>
                  <a:pt x="6594" y="555870"/>
                </a:lnTo>
                <a:lnTo>
                  <a:pt x="14660" y="509255"/>
                </a:lnTo>
                <a:lnTo>
                  <a:pt x="25748" y="463865"/>
                </a:lnTo>
                <a:lnTo>
                  <a:pt x="39742" y="419826"/>
                </a:lnTo>
                <a:lnTo>
                  <a:pt x="56523" y="377264"/>
                </a:lnTo>
                <a:lnTo>
                  <a:pt x="75973" y="336306"/>
                </a:lnTo>
                <a:lnTo>
                  <a:pt x="97975" y="297076"/>
                </a:lnTo>
                <a:lnTo>
                  <a:pt x="122412" y="259702"/>
                </a:lnTo>
                <a:lnTo>
                  <a:pt x="149165" y="224309"/>
                </a:lnTo>
                <a:lnTo>
                  <a:pt x="178117" y="191023"/>
                </a:lnTo>
                <a:lnTo>
                  <a:pt x="209150" y="159971"/>
                </a:lnTo>
                <a:lnTo>
                  <a:pt x="242148" y="131278"/>
                </a:lnTo>
                <a:lnTo>
                  <a:pt x="276991" y="105070"/>
                </a:lnTo>
                <a:lnTo>
                  <a:pt x="313562" y="81473"/>
                </a:lnTo>
                <a:lnTo>
                  <a:pt x="351745" y="60614"/>
                </a:lnTo>
                <a:lnTo>
                  <a:pt x="391420" y="42618"/>
                </a:lnTo>
                <a:lnTo>
                  <a:pt x="432471" y="27611"/>
                </a:lnTo>
                <a:lnTo>
                  <a:pt x="474779" y="15720"/>
                </a:lnTo>
                <a:lnTo>
                  <a:pt x="518228" y="7070"/>
                </a:lnTo>
                <a:lnTo>
                  <a:pt x="562699" y="1788"/>
                </a:lnTo>
                <a:lnTo>
                  <a:pt x="608076" y="0"/>
                </a:lnTo>
                <a:lnTo>
                  <a:pt x="653452" y="1788"/>
                </a:lnTo>
                <a:lnTo>
                  <a:pt x="697923" y="7070"/>
                </a:lnTo>
                <a:lnTo>
                  <a:pt x="741372" y="15720"/>
                </a:lnTo>
                <a:lnTo>
                  <a:pt x="783680" y="27611"/>
                </a:lnTo>
                <a:lnTo>
                  <a:pt x="824731" y="42618"/>
                </a:lnTo>
                <a:lnTo>
                  <a:pt x="864406" y="60614"/>
                </a:lnTo>
                <a:lnTo>
                  <a:pt x="902589" y="81473"/>
                </a:lnTo>
                <a:lnTo>
                  <a:pt x="939160" y="105070"/>
                </a:lnTo>
                <a:lnTo>
                  <a:pt x="974003" y="131278"/>
                </a:lnTo>
                <a:lnTo>
                  <a:pt x="1007001" y="159971"/>
                </a:lnTo>
                <a:lnTo>
                  <a:pt x="1038034" y="191023"/>
                </a:lnTo>
                <a:lnTo>
                  <a:pt x="1066986" y="224309"/>
                </a:lnTo>
                <a:lnTo>
                  <a:pt x="1093739" y="259702"/>
                </a:lnTo>
                <a:lnTo>
                  <a:pt x="1118176" y="297076"/>
                </a:lnTo>
                <a:lnTo>
                  <a:pt x="1140178" y="336306"/>
                </a:lnTo>
                <a:lnTo>
                  <a:pt x="1159628" y="377264"/>
                </a:lnTo>
                <a:lnTo>
                  <a:pt x="1176409" y="419826"/>
                </a:lnTo>
                <a:lnTo>
                  <a:pt x="1190403" y="463865"/>
                </a:lnTo>
                <a:lnTo>
                  <a:pt x="1201491" y="509255"/>
                </a:lnTo>
                <a:lnTo>
                  <a:pt x="1209557" y="555870"/>
                </a:lnTo>
                <a:lnTo>
                  <a:pt x="1214483" y="603584"/>
                </a:lnTo>
                <a:lnTo>
                  <a:pt x="1216152" y="652271"/>
                </a:lnTo>
                <a:lnTo>
                  <a:pt x="1214483" y="700951"/>
                </a:lnTo>
                <a:lnTo>
                  <a:pt x="1209557" y="748658"/>
                </a:lnTo>
                <a:lnTo>
                  <a:pt x="1201491" y="795268"/>
                </a:lnTo>
                <a:lnTo>
                  <a:pt x="1190403" y="840655"/>
                </a:lnTo>
                <a:lnTo>
                  <a:pt x="1176409" y="884691"/>
                </a:lnTo>
                <a:lnTo>
                  <a:pt x="1159628" y="927251"/>
                </a:lnTo>
                <a:lnTo>
                  <a:pt x="1140178" y="968209"/>
                </a:lnTo>
                <a:lnTo>
                  <a:pt x="1118176" y="1007438"/>
                </a:lnTo>
                <a:lnTo>
                  <a:pt x="1093739" y="1044814"/>
                </a:lnTo>
                <a:lnTo>
                  <a:pt x="1066986" y="1080208"/>
                </a:lnTo>
                <a:lnTo>
                  <a:pt x="1038034" y="1113496"/>
                </a:lnTo>
                <a:lnTo>
                  <a:pt x="1007001" y="1144551"/>
                </a:lnTo>
                <a:lnTo>
                  <a:pt x="974003" y="1173247"/>
                </a:lnTo>
                <a:lnTo>
                  <a:pt x="939160" y="1199457"/>
                </a:lnTo>
                <a:lnTo>
                  <a:pt x="902589" y="1223057"/>
                </a:lnTo>
                <a:lnTo>
                  <a:pt x="864406" y="1243919"/>
                </a:lnTo>
                <a:lnTo>
                  <a:pt x="824731" y="1261918"/>
                </a:lnTo>
                <a:lnTo>
                  <a:pt x="783680" y="1276927"/>
                </a:lnTo>
                <a:lnTo>
                  <a:pt x="741372" y="1288820"/>
                </a:lnTo>
                <a:lnTo>
                  <a:pt x="697923" y="1297471"/>
                </a:lnTo>
                <a:lnTo>
                  <a:pt x="653452" y="1302754"/>
                </a:lnTo>
                <a:lnTo>
                  <a:pt x="608076" y="1304543"/>
                </a:lnTo>
                <a:lnTo>
                  <a:pt x="562699" y="1302754"/>
                </a:lnTo>
                <a:lnTo>
                  <a:pt x="518228" y="1297471"/>
                </a:lnTo>
                <a:lnTo>
                  <a:pt x="474779" y="1288820"/>
                </a:lnTo>
                <a:lnTo>
                  <a:pt x="432471" y="1276927"/>
                </a:lnTo>
                <a:lnTo>
                  <a:pt x="391420" y="1261918"/>
                </a:lnTo>
                <a:lnTo>
                  <a:pt x="351745" y="1243919"/>
                </a:lnTo>
                <a:lnTo>
                  <a:pt x="313562" y="1223057"/>
                </a:lnTo>
                <a:lnTo>
                  <a:pt x="276991" y="1199457"/>
                </a:lnTo>
                <a:lnTo>
                  <a:pt x="242148" y="1173247"/>
                </a:lnTo>
                <a:lnTo>
                  <a:pt x="209150" y="1144551"/>
                </a:lnTo>
                <a:lnTo>
                  <a:pt x="178117" y="1113496"/>
                </a:lnTo>
                <a:lnTo>
                  <a:pt x="149165" y="1080208"/>
                </a:lnTo>
                <a:lnTo>
                  <a:pt x="122412" y="1044814"/>
                </a:lnTo>
                <a:lnTo>
                  <a:pt x="97975" y="1007438"/>
                </a:lnTo>
                <a:lnTo>
                  <a:pt x="75973" y="968209"/>
                </a:lnTo>
                <a:lnTo>
                  <a:pt x="56523" y="927251"/>
                </a:lnTo>
                <a:lnTo>
                  <a:pt x="39742" y="884691"/>
                </a:lnTo>
                <a:lnTo>
                  <a:pt x="25748" y="840655"/>
                </a:lnTo>
                <a:lnTo>
                  <a:pt x="14660" y="795268"/>
                </a:lnTo>
                <a:lnTo>
                  <a:pt x="6594" y="748658"/>
                </a:lnTo>
                <a:lnTo>
                  <a:pt x="1668" y="700951"/>
                </a:lnTo>
                <a:lnTo>
                  <a:pt x="0" y="652271"/>
                </a:lnTo>
                <a:close/>
              </a:path>
            </a:pathLst>
          </a:custGeom>
          <a:ln w="12192">
            <a:solidFill>
              <a:srgbClr val="C7D6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8449055" y="15954756"/>
            <a:ext cx="841375" cy="904240"/>
          </a:xfrm>
          <a:custGeom>
            <a:avLst/>
            <a:gdLst/>
            <a:ahLst/>
            <a:cxnLst/>
            <a:rect l="l" t="t" r="r" b="b"/>
            <a:pathLst>
              <a:path w="841375" h="904240">
                <a:moveTo>
                  <a:pt x="420624" y="0"/>
                </a:moveTo>
                <a:lnTo>
                  <a:pt x="374796" y="2651"/>
                </a:lnTo>
                <a:lnTo>
                  <a:pt x="330396" y="10422"/>
                </a:lnTo>
                <a:lnTo>
                  <a:pt x="287682" y="23036"/>
                </a:lnTo>
                <a:lnTo>
                  <a:pt x="246910" y="40219"/>
                </a:lnTo>
                <a:lnTo>
                  <a:pt x="208336" y="61693"/>
                </a:lnTo>
                <a:lnTo>
                  <a:pt x="172218" y="87184"/>
                </a:lnTo>
                <a:lnTo>
                  <a:pt x="138811" y="116417"/>
                </a:lnTo>
                <a:lnTo>
                  <a:pt x="108374" y="149114"/>
                </a:lnTo>
                <a:lnTo>
                  <a:pt x="81162" y="185001"/>
                </a:lnTo>
                <a:lnTo>
                  <a:pt x="57432" y="223802"/>
                </a:lnTo>
                <a:lnTo>
                  <a:pt x="37441" y="265241"/>
                </a:lnTo>
                <a:lnTo>
                  <a:pt x="21445" y="309042"/>
                </a:lnTo>
                <a:lnTo>
                  <a:pt x="9702" y="354931"/>
                </a:lnTo>
                <a:lnTo>
                  <a:pt x="2468" y="402630"/>
                </a:lnTo>
                <a:lnTo>
                  <a:pt x="0" y="451866"/>
                </a:lnTo>
                <a:lnTo>
                  <a:pt x="2468" y="501101"/>
                </a:lnTo>
                <a:lnTo>
                  <a:pt x="9702" y="548800"/>
                </a:lnTo>
                <a:lnTo>
                  <a:pt x="21445" y="594689"/>
                </a:lnTo>
                <a:lnTo>
                  <a:pt x="37441" y="638490"/>
                </a:lnTo>
                <a:lnTo>
                  <a:pt x="57432" y="679929"/>
                </a:lnTo>
                <a:lnTo>
                  <a:pt x="81162" y="718730"/>
                </a:lnTo>
                <a:lnTo>
                  <a:pt x="108374" y="754617"/>
                </a:lnTo>
                <a:lnTo>
                  <a:pt x="138811" y="787314"/>
                </a:lnTo>
                <a:lnTo>
                  <a:pt x="172218" y="816547"/>
                </a:lnTo>
                <a:lnTo>
                  <a:pt x="208336" y="842038"/>
                </a:lnTo>
                <a:lnTo>
                  <a:pt x="246910" y="863512"/>
                </a:lnTo>
                <a:lnTo>
                  <a:pt x="287682" y="880695"/>
                </a:lnTo>
                <a:lnTo>
                  <a:pt x="330396" y="893309"/>
                </a:lnTo>
                <a:lnTo>
                  <a:pt x="374796" y="901080"/>
                </a:lnTo>
                <a:lnTo>
                  <a:pt x="420624" y="903732"/>
                </a:lnTo>
                <a:lnTo>
                  <a:pt x="466451" y="901080"/>
                </a:lnTo>
                <a:lnTo>
                  <a:pt x="510851" y="893309"/>
                </a:lnTo>
                <a:lnTo>
                  <a:pt x="553565" y="880695"/>
                </a:lnTo>
                <a:lnTo>
                  <a:pt x="594337" y="863512"/>
                </a:lnTo>
                <a:lnTo>
                  <a:pt x="632911" y="842038"/>
                </a:lnTo>
                <a:lnTo>
                  <a:pt x="669029" y="816547"/>
                </a:lnTo>
                <a:lnTo>
                  <a:pt x="702436" y="787314"/>
                </a:lnTo>
                <a:lnTo>
                  <a:pt x="732873" y="754617"/>
                </a:lnTo>
                <a:lnTo>
                  <a:pt x="760085" y="718730"/>
                </a:lnTo>
                <a:lnTo>
                  <a:pt x="783815" y="679929"/>
                </a:lnTo>
                <a:lnTo>
                  <a:pt x="803806" y="638490"/>
                </a:lnTo>
                <a:lnTo>
                  <a:pt x="819802" y="594689"/>
                </a:lnTo>
                <a:lnTo>
                  <a:pt x="831545" y="548800"/>
                </a:lnTo>
                <a:lnTo>
                  <a:pt x="838779" y="501101"/>
                </a:lnTo>
                <a:lnTo>
                  <a:pt x="841248" y="451866"/>
                </a:lnTo>
                <a:lnTo>
                  <a:pt x="838779" y="402630"/>
                </a:lnTo>
                <a:lnTo>
                  <a:pt x="831545" y="354931"/>
                </a:lnTo>
                <a:lnTo>
                  <a:pt x="819802" y="309042"/>
                </a:lnTo>
                <a:lnTo>
                  <a:pt x="803806" y="265241"/>
                </a:lnTo>
                <a:lnTo>
                  <a:pt x="783815" y="223802"/>
                </a:lnTo>
                <a:lnTo>
                  <a:pt x="760085" y="185001"/>
                </a:lnTo>
                <a:lnTo>
                  <a:pt x="732873" y="149114"/>
                </a:lnTo>
                <a:lnTo>
                  <a:pt x="702436" y="116417"/>
                </a:lnTo>
                <a:lnTo>
                  <a:pt x="669029" y="87184"/>
                </a:lnTo>
                <a:lnTo>
                  <a:pt x="632911" y="61693"/>
                </a:lnTo>
                <a:lnTo>
                  <a:pt x="594337" y="40219"/>
                </a:lnTo>
                <a:lnTo>
                  <a:pt x="553565" y="23036"/>
                </a:lnTo>
                <a:lnTo>
                  <a:pt x="510851" y="10422"/>
                </a:lnTo>
                <a:lnTo>
                  <a:pt x="466451" y="2651"/>
                </a:lnTo>
                <a:lnTo>
                  <a:pt x="4206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2272283" y="7293863"/>
            <a:ext cx="5828030" cy="635635"/>
          </a:xfrm>
          <a:custGeom>
            <a:avLst/>
            <a:gdLst/>
            <a:ahLst/>
            <a:cxnLst/>
            <a:rect l="l" t="t" r="r" b="b"/>
            <a:pathLst>
              <a:path w="5828030" h="635634">
                <a:moveTo>
                  <a:pt x="5827776" y="0"/>
                </a:moveTo>
                <a:lnTo>
                  <a:pt x="0" y="0"/>
                </a:lnTo>
                <a:lnTo>
                  <a:pt x="0" y="635507"/>
                </a:lnTo>
                <a:lnTo>
                  <a:pt x="5827776" y="635507"/>
                </a:lnTo>
                <a:lnTo>
                  <a:pt x="5827776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2272283" y="7293863"/>
            <a:ext cx="5828030" cy="635635"/>
          </a:xfrm>
          <a:custGeom>
            <a:avLst/>
            <a:gdLst/>
            <a:ahLst/>
            <a:cxnLst/>
            <a:rect l="l" t="t" r="r" b="b"/>
            <a:pathLst>
              <a:path w="5828030" h="635634">
                <a:moveTo>
                  <a:pt x="0" y="635507"/>
                </a:moveTo>
                <a:lnTo>
                  <a:pt x="5827776" y="635507"/>
                </a:lnTo>
                <a:lnTo>
                  <a:pt x="5827776" y="0"/>
                </a:lnTo>
                <a:lnTo>
                  <a:pt x="0" y="0"/>
                </a:lnTo>
                <a:lnTo>
                  <a:pt x="0" y="635507"/>
                </a:lnTo>
                <a:close/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1330451" y="5187696"/>
            <a:ext cx="1155065" cy="2753995"/>
          </a:xfrm>
          <a:custGeom>
            <a:avLst/>
            <a:gdLst/>
            <a:ahLst/>
            <a:cxnLst/>
            <a:rect l="l" t="t" r="r" b="b"/>
            <a:pathLst>
              <a:path w="1155064" h="2753995">
                <a:moveTo>
                  <a:pt x="1091946" y="0"/>
                </a:moveTo>
                <a:lnTo>
                  <a:pt x="1049065" y="1042"/>
                </a:lnTo>
                <a:lnTo>
                  <a:pt x="1006603" y="4142"/>
                </a:lnTo>
                <a:lnTo>
                  <a:pt x="964591" y="9263"/>
                </a:lnTo>
                <a:lnTo>
                  <a:pt x="923058" y="16366"/>
                </a:lnTo>
                <a:lnTo>
                  <a:pt x="882036" y="25412"/>
                </a:lnTo>
                <a:lnTo>
                  <a:pt x="841554" y="36364"/>
                </a:lnTo>
                <a:lnTo>
                  <a:pt x="801643" y="49184"/>
                </a:lnTo>
                <a:lnTo>
                  <a:pt x="762333" y="63832"/>
                </a:lnTo>
                <a:lnTo>
                  <a:pt x="723654" y="80271"/>
                </a:lnTo>
                <a:lnTo>
                  <a:pt x="685637" y="98463"/>
                </a:lnTo>
                <a:lnTo>
                  <a:pt x="648312" y="118368"/>
                </a:lnTo>
                <a:lnTo>
                  <a:pt x="611710" y="139950"/>
                </a:lnTo>
                <a:lnTo>
                  <a:pt x="575860" y="163169"/>
                </a:lnTo>
                <a:lnTo>
                  <a:pt x="540794" y="187988"/>
                </a:lnTo>
                <a:lnTo>
                  <a:pt x="506541" y="214368"/>
                </a:lnTo>
                <a:lnTo>
                  <a:pt x="473131" y="242270"/>
                </a:lnTo>
                <a:lnTo>
                  <a:pt x="440596" y="271658"/>
                </a:lnTo>
                <a:lnTo>
                  <a:pt x="408965" y="302491"/>
                </a:lnTo>
                <a:lnTo>
                  <a:pt x="378268" y="334733"/>
                </a:lnTo>
                <a:lnTo>
                  <a:pt x="348537" y="368345"/>
                </a:lnTo>
                <a:lnTo>
                  <a:pt x="319801" y="403288"/>
                </a:lnTo>
                <a:lnTo>
                  <a:pt x="292091" y="439525"/>
                </a:lnTo>
                <a:lnTo>
                  <a:pt x="265437" y="477016"/>
                </a:lnTo>
                <a:lnTo>
                  <a:pt x="239870" y="515725"/>
                </a:lnTo>
                <a:lnTo>
                  <a:pt x="215419" y="555612"/>
                </a:lnTo>
                <a:lnTo>
                  <a:pt x="192115" y="596639"/>
                </a:lnTo>
                <a:lnTo>
                  <a:pt x="169988" y="638768"/>
                </a:lnTo>
                <a:lnTo>
                  <a:pt x="149069" y="681961"/>
                </a:lnTo>
                <a:lnTo>
                  <a:pt x="129388" y="726180"/>
                </a:lnTo>
                <a:lnTo>
                  <a:pt x="110976" y="771386"/>
                </a:lnTo>
                <a:lnTo>
                  <a:pt x="93862" y="817540"/>
                </a:lnTo>
                <a:lnTo>
                  <a:pt x="78078" y="864606"/>
                </a:lnTo>
                <a:lnTo>
                  <a:pt x="63652" y="912544"/>
                </a:lnTo>
                <a:lnTo>
                  <a:pt x="50617" y="961316"/>
                </a:lnTo>
                <a:lnTo>
                  <a:pt x="39001" y="1010884"/>
                </a:lnTo>
                <a:lnTo>
                  <a:pt x="28836" y="1061210"/>
                </a:lnTo>
                <a:lnTo>
                  <a:pt x="20151" y="1112255"/>
                </a:lnTo>
                <a:lnTo>
                  <a:pt x="12977" y="1163982"/>
                </a:lnTo>
                <a:lnTo>
                  <a:pt x="7345" y="1216351"/>
                </a:lnTo>
                <a:lnTo>
                  <a:pt x="3284" y="1269325"/>
                </a:lnTo>
                <a:lnTo>
                  <a:pt x="826" y="1322865"/>
                </a:lnTo>
                <a:lnTo>
                  <a:pt x="0" y="1376933"/>
                </a:lnTo>
                <a:lnTo>
                  <a:pt x="826" y="1431002"/>
                </a:lnTo>
                <a:lnTo>
                  <a:pt x="3284" y="1484542"/>
                </a:lnTo>
                <a:lnTo>
                  <a:pt x="7345" y="1537516"/>
                </a:lnTo>
                <a:lnTo>
                  <a:pt x="12977" y="1589885"/>
                </a:lnTo>
                <a:lnTo>
                  <a:pt x="20151" y="1641612"/>
                </a:lnTo>
                <a:lnTo>
                  <a:pt x="28836" y="1692657"/>
                </a:lnTo>
                <a:lnTo>
                  <a:pt x="39001" y="1742983"/>
                </a:lnTo>
                <a:lnTo>
                  <a:pt x="50617" y="1792551"/>
                </a:lnTo>
                <a:lnTo>
                  <a:pt x="63652" y="1841323"/>
                </a:lnTo>
                <a:lnTo>
                  <a:pt x="78078" y="1889261"/>
                </a:lnTo>
                <a:lnTo>
                  <a:pt x="93862" y="1936327"/>
                </a:lnTo>
                <a:lnTo>
                  <a:pt x="110976" y="1982481"/>
                </a:lnTo>
                <a:lnTo>
                  <a:pt x="129388" y="2027687"/>
                </a:lnTo>
                <a:lnTo>
                  <a:pt x="149069" y="2071906"/>
                </a:lnTo>
                <a:lnTo>
                  <a:pt x="169988" y="2115099"/>
                </a:lnTo>
                <a:lnTo>
                  <a:pt x="192115" y="2157228"/>
                </a:lnTo>
                <a:lnTo>
                  <a:pt x="215419" y="2198255"/>
                </a:lnTo>
                <a:lnTo>
                  <a:pt x="239870" y="2238142"/>
                </a:lnTo>
                <a:lnTo>
                  <a:pt x="265437" y="2276851"/>
                </a:lnTo>
                <a:lnTo>
                  <a:pt x="292091" y="2314342"/>
                </a:lnTo>
                <a:lnTo>
                  <a:pt x="319801" y="2350579"/>
                </a:lnTo>
                <a:lnTo>
                  <a:pt x="348537" y="2385522"/>
                </a:lnTo>
                <a:lnTo>
                  <a:pt x="378268" y="2419134"/>
                </a:lnTo>
                <a:lnTo>
                  <a:pt x="408965" y="2451376"/>
                </a:lnTo>
                <a:lnTo>
                  <a:pt x="440596" y="2482209"/>
                </a:lnTo>
                <a:lnTo>
                  <a:pt x="473131" y="2511597"/>
                </a:lnTo>
                <a:lnTo>
                  <a:pt x="506541" y="2539499"/>
                </a:lnTo>
                <a:lnTo>
                  <a:pt x="540794" y="2565879"/>
                </a:lnTo>
                <a:lnTo>
                  <a:pt x="575860" y="2590698"/>
                </a:lnTo>
                <a:lnTo>
                  <a:pt x="611710" y="2613917"/>
                </a:lnTo>
                <a:lnTo>
                  <a:pt x="648312" y="2635499"/>
                </a:lnTo>
                <a:lnTo>
                  <a:pt x="685637" y="2655404"/>
                </a:lnTo>
                <a:lnTo>
                  <a:pt x="723654" y="2673596"/>
                </a:lnTo>
                <a:lnTo>
                  <a:pt x="762333" y="2690035"/>
                </a:lnTo>
                <a:lnTo>
                  <a:pt x="801643" y="2704683"/>
                </a:lnTo>
                <a:lnTo>
                  <a:pt x="841554" y="2717503"/>
                </a:lnTo>
                <a:lnTo>
                  <a:pt x="882036" y="2728455"/>
                </a:lnTo>
                <a:lnTo>
                  <a:pt x="923058" y="2737501"/>
                </a:lnTo>
                <a:lnTo>
                  <a:pt x="964591" y="2744604"/>
                </a:lnTo>
                <a:lnTo>
                  <a:pt x="1006603" y="2749725"/>
                </a:lnTo>
                <a:lnTo>
                  <a:pt x="1049065" y="2752825"/>
                </a:lnTo>
                <a:lnTo>
                  <a:pt x="1091946" y="2753868"/>
                </a:lnTo>
                <a:lnTo>
                  <a:pt x="1091946" y="2137663"/>
                </a:lnTo>
                <a:lnTo>
                  <a:pt x="1083280" y="2137525"/>
                </a:lnTo>
                <a:lnTo>
                  <a:pt x="1074626" y="2137124"/>
                </a:lnTo>
                <a:lnTo>
                  <a:pt x="1022091" y="2129431"/>
                </a:lnTo>
                <a:lnTo>
                  <a:pt x="954230" y="2105238"/>
                </a:lnTo>
                <a:lnTo>
                  <a:pt x="890613" y="2066373"/>
                </a:lnTo>
                <a:lnTo>
                  <a:pt x="860610" y="2041833"/>
                </a:lnTo>
                <a:lnTo>
                  <a:pt x="831923" y="2014096"/>
                </a:lnTo>
                <a:lnTo>
                  <a:pt x="804638" y="1983322"/>
                </a:lnTo>
                <a:lnTo>
                  <a:pt x="778839" y="1949667"/>
                </a:lnTo>
                <a:lnTo>
                  <a:pt x="754613" y="1913288"/>
                </a:lnTo>
                <a:lnTo>
                  <a:pt x="732043" y="1874345"/>
                </a:lnTo>
                <a:lnTo>
                  <a:pt x="711216" y="1832993"/>
                </a:lnTo>
                <a:lnTo>
                  <a:pt x="692216" y="1789391"/>
                </a:lnTo>
                <a:lnTo>
                  <a:pt x="675127" y="1743696"/>
                </a:lnTo>
                <a:lnTo>
                  <a:pt x="660037" y="1696065"/>
                </a:lnTo>
                <a:lnTo>
                  <a:pt x="647028" y="1646657"/>
                </a:lnTo>
                <a:lnTo>
                  <a:pt x="636187" y="1595628"/>
                </a:lnTo>
                <a:lnTo>
                  <a:pt x="627599" y="1543136"/>
                </a:lnTo>
                <a:lnTo>
                  <a:pt x="621349" y="1489338"/>
                </a:lnTo>
                <a:lnTo>
                  <a:pt x="617521" y="1434393"/>
                </a:lnTo>
                <a:lnTo>
                  <a:pt x="616201" y="1378457"/>
                </a:lnTo>
                <a:lnTo>
                  <a:pt x="617473" y="1321688"/>
                </a:lnTo>
                <a:lnTo>
                  <a:pt x="621597" y="1262552"/>
                </a:lnTo>
                <a:lnTo>
                  <a:pt x="628450" y="1204991"/>
                </a:lnTo>
                <a:lnTo>
                  <a:pt x="637919" y="1149161"/>
                </a:lnTo>
                <a:lnTo>
                  <a:pt x="649890" y="1095217"/>
                </a:lnTo>
                <a:lnTo>
                  <a:pt x="664250" y="1043317"/>
                </a:lnTo>
                <a:lnTo>
                  <a:pt x="680886" y="993617"/>
                </a:lnTo>
                <a:lnTo>
                  <a:pt x="699685" y="946272"/>
                </a:lnTo>
                <a:lnTo>
                  <a:pt x="720533" y="901439"/>
                </a:lnTo>
                <a:lnTo>
                  <a:pt x="743317" y="859273"/>
                </a:lnTo>
                <a:lnTo>
                  <a:pt x="767923" y="819932"/>
                </a:lnTo>
                <a:lnTo>
                  <a:pt x="794239" y="783571"/>
                </a:lnTo>
                <a:lnTo>
                  <a:pt x="822152" y="750347"/>
                </a:lnTo>
                <a:lnTo>
                  <a:pt x="851546" y="720415"/>
                </a:lnTo>
                <a:lnTo>
                  <a:pt x="882311" y="693932"/>
                </a:lnTo>
                <a:lnTo>
                  <a:pt x="914331" y="671054"/>
                </a:lnTo>
                <a:lnTo>
                  <a:pt x="947495" y="651937"/>
                </a:lnTo>
                <a:lnTo>
                  <a:pt x="1016797" y="625611"/>
                </a:lnTo>
                <a:lnTo>
                  <a:pt x="1089311" y="616204"/>
                </a:lnTo>
                <a:lnTo>
                  <a:pt x="1126490" y="618235"/>
                </a:lnTo>
                <a:lnTo>
                  <a:pt x="1154556" y="2285"/>
                </a:lnTo>
                <a:lnTo>
                  <a:pt x="1138916" y="1285"/>
                </a:lnTo>
                <a:lnTo>
                  <a:pt x="1123251" y="571"/>
                </a:lnTo>
                <a:lnTo>
                  <a:pt x="1107586" y="142"/>
                </a:lnTo>
                <a:lnTo>
                  <a:pt x="1091946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1330451" y="5187696"/>
            <a:ext cx="1155065" cy="2753995"/>
          </a:xfrm>
          <a:custGeom>
            <a:avLst/>
            <a:gdLst/>
            <a:ahLst/>
            <a:cxnLst/>
            <a:rect l="l" t="t" r="r" b="b"/>
            <a:pathLst>
              <a:path w="1155064" h="2753995">
                <a:moveTo>
                  <a:pt x="1091946" y="2753868"/>
                </a:moveTo>
                <a:lnTo>
                  <a:pt x="1049065" y="2752825"/>
                </a:lnTo>
                <a:lnTo>
                  <a:pt x="1006603" y="2749725"/>
                </a:lnTo>
                <a:lnTo>
                  <a:pt x="964591" y="2744604"/>
                </a:lnTo>
                <a:lnTo>
                  <a:pt x="923058" y="2737501"/>
                </a:lnTo>
                <a:lnTo>
                  <a:pt x="882036" y="2728455"/>
                </a:lnTo>
                <a:lnTo>
                  <a:pt x="841554" y="2717503"/>
                </a:lnTo>
                <a:lnTo>
                  <a:pt x="801643" y="2704683"/>
                </a:lnTo>
                <a:lnTo>
                  <a:pt x="762333" y="2690035"/>
                </a:lnTo>
                <a:lnTo>
                  <a:pt x="723654" y="2673596"/>
                </a:lnTo>
                <a:lnTo>
                  <a:pt x="685637" y="2655404"/>
                </a:lnTo>
                <a:lnTo>
                  <a:pt x="648312" y="2635499"/>
                </a:lnTo>
                <a:lnTo>
                  <a:pt x="611710" y="2613917"/>
                </a:lnTo>
                <a:lnTo>
                  <a:pt x="575860" y="2590698"/>
                </a:lnTo>
                <a:lnTo>
                  <a:pt x="540794" y="2565879"/>
                </a:lnTo>
                <a:lnTo>
                  <a:pt x="506541" y="2539499"/>
                </a:lnTo>
                <a:lnTo>
                  <a:pt x="473131" y="2511597"/>
                </a:lnTo>
                <a:lnTo>
                  <a:pt x="440596" y="2482209"/>
                </a:lnTo>
                <a:lnTo>
                  <a:pt x="408965" y="2451376"/>
                </a:lnTo>
                <a:lnTo>
                  <a:pt x="378268" y="2419134"/>
                </a:lnTo>
                <a:lnTo>
                  <a:pt x="348537" y="2385522"/>
                </a:lnTo>
                <a:lnTo>
                  <a:pt x="319801" y="2350579"/>
                </a:lnTo>
                <a:lnTo>
                  <a:pt x="292091" y="2314342"/>
                </a:lnTo>
                <a:lnTo>
                  <a:pt x="265437" y="2276851"/>
                </a:lnTo>
                <a:lnTo>
                  <a:pt x="239870" y="2238142"/>
                </a:lnTo>
                <a:lnTo>
                  <a:pt x="215419" y="2198255"/>
                </a:lnTo>
                <a:lnTo>
                  <a:pt x="192115" y="2157228"/>
                </a:lnTo>
                <a:lnTo>
                  <a:pt x="169988" y="2115099"/>
                </a:lnTo>
                <a:lnTo>
                  <a:pt x="149069" y="2071906"/>
                </a:lnTo>
                <a:lnTo>
                  <a:pt x="129388" y="2027687"/>
                </a:lnTo>
                <a:lnTo>
                  <a:pt x="110976" y="1982481"/>
                </a:lnTo>
                <a:lnTo>
                  <a:pt x="93862" y="1936327"/>
                </a:lnTo>
                <a:lnTo>
                  <a:pt x="78078" y="1889261"/>
                </a:lnTo>
                <a:lnTo>
                  <a:pt x="63652" y="1841323"/>
                </a:lnTo>
                <a:lnTo>
                  <a:pt x="50617" y="1792551"/>
                </a:lnTo>
                <a:lnTo>
                  <a:pt x="39001" y="1742983"/>
                </a:lnTo>
                <a:lnTo>
                  <a:pt x="28836" y="1692657"/>
                </a:lnTo>
                <a:lnTo>
                  <a:pt x="20151" y="1641612"/>
                </a:lnTo>
                <a:lnTo>
                  <a:pt x="12977" y="1589885"/>
                </a:lnTo>
                <a:lnTo>
                  <a:pt x="7345" y="1537516"/>
                </a:lnTo>
                <a:lnTo>
                  <a:pt x="3284" y="1484542"/>
                </a:lnTo>
                <a:lnTo>
                  <a:pt x="826" y="1431002"/>
                </a:lnTo>
                <a:lnTo>
                  <a:pt x="0" y="1376933"/>
                </a:lnTo>
                <a:lnTo>
                  <a:pt x="826" y="1322865"/>
                </a:lnTo>
                <a:lnTo>
                  <a:pt x="3284" y="1269325"/>
                </a:lnTo>
                <a:lnTo>
                  <a:pt x="7345" y="1216351"/>
                </a:lnTo>
                <a:lnTo>
                  <a:pt x="12977" y="1163982"/>
                </a:lnTo>
                <a:lnTo>
                  <a:pt x="20151" y="1112255"/>
                </a:lnTo>
                <a:lnTo>
                  <a:pt x="28836" y="1061210"/>
                </a:lnTo>
                <a:lnTo>
                  <a:pt x="39001" y="1010884"/>
                </a:lnTo>
                <a:lnTo>
                  <a:pt x="50617" y="961316"/>
                </a:lnTo>
                <a:lnTo>
                  <a:pt x="63652" y="912544"/>
                </a:lnTo>
                <a:lnTo>
                  <a:pt x="78078" y="864606"/>
                </a:lnTo>
                <a:lnTo>
                  <a:pt x="93862" y="817540"/>
                </a:lnTo>
                <a:lnTo>
                  <a:pt x="110976" y="771386"/>
                </a:lnTo>
                <a:lnTo>
                  <a:pt x="129388" y="726180"/>
                </a:lnTo>
                <a:lnTo>
                  <a:pt x="149069" y="681961"/>
                </a:lnTo>
                <a:lnTo>
                  <a:pt x="169988" y="638768"/>
                </a:lnTo>
                <a:lnTo>
                  <a:pt x="192115" y="596639"/>
                </a:lnTo>
                <a:lnTo>
                  <a:pt x="215419" y="555612"/>
                </a:lnTo>
                <a:lnTo>
                  <a:pt x="239870" y="515725"/>
                </a:lnTo>
                <a:lnTo>
                  <a:pt x="265437" y="477016"/>
                </a:lnTo>
                <a:lnTo>
                  <a:pt x="292091" y="439525"/>
                </a:lnTo>
                <a:lnTo>
                  <a:pt x="319801" y="403288"/>
                </a:lnTo>
                <a:lnTo>
                  <a:pt x="348537" y="368345"/>
                </a:lnTo>
                <a:lnTo>
                  <a:pt x="378268" y="334733"/>
                </a:lnTo>
                <a:lnTo>
                  <a:pt x="408965" y="302491"/>
                </a:lnTo>
                <a:lnTo>
                  <a:pt x="440596" y="271658"/>
                </a:lnTo>
                <a:lnTo>
                  <a:pt x="473131" y="242270"/>
                </a:lnTo>
                <a:lnTo>
                  <a:pt x="506541" y="214368"/>
                </a:lnTo>
                <a:lnTo>
                  <a:pt x="540794" y="187988"/>
                </a:lnTo>
                <a:lnTo>
                  <a:pt x="575860" y="163169"/>
                </a:lnTo>
                <a:lnTo>
                  <a:pt x="611710" y="139950"/>
                </a:lnTo>
                <a:lnTo>
                  <a:pt x="648312" y="118368"/>
                </a:lnTo>
                <a:lnTo>
                  <a:pt x="685637" y="98463"/>
                </a:lnTo>
                <a:lnTo>
                  <a:pt x="723654" y="80271"/>
                </a:lnTo>
                <a:lnTo>
                  <a:pt x="762333" y="63832"/>
                </a:lnTo>
                <a:lnTo>
                  <a:pt x="801643" y="49184"/>
                </a:lnTo>
                <a:lnTo>
                  <a:pt x="841554" y="36364"/>
                </a:lnTo>
                <a:lnTo>
                  <a:pt x="882036" y="25412"/>
                </a:lnTo>
                <a:lnTo>
                  <a:pt x="923058" y="16366"/>
                </a:lnTo>
                <a:lnTo>
                  <a:pt x="964591" y="9263"/>
                </a:lnTo>
                <a:lnTo>
                  <a:pt x="1006603" y="4142"/>
                </a:lnTo>
                <a:lnTo>
                  <a:pt x="1049065" y="1042"/>
                </a:lnTo>
                <a:lnTo>
                  <a:pt x="1091946" y="0"/>
                </a:lnTo>
                <a:lnTo>
                  <a:pt x="1107586" y="142"/>
                </a:lnTo>
                <a:lnTo>
                  <a:pt x="1123251" y="571"/>
                </a:lnTo>
                <a:lnTo>
                  <a:pt x="1138916" y="1285"/>
                </a:lnTo>
                <a:lnTo>
                  <a:pt x="1154556" y="2285"/>
                </a:lnTo>
                <a:lnTo>
                  <a:pt x="1126490" y="618235"/>
                </a:lnTo>
                <a:lnTo>
                  <a:pt x="1089311" y="616204"/>
                </a:lnTo>
                <a:lnTo>
                  <a:pt x="1052709" y="618715"/>
                </a:lnTo>
                <a:lnTo>
                  <a:pt x="981688" y="636738"/>
                </a:lnTo>
                <a:lnTo>
                  <a:pt x="914331" y="671054"/>
                </a:lnTo>
                <a:lnTo>
                  <a:pt x="882311" y="693932"/>
                </a:lnTo>
                <a:lnTo>
                  <a:pt x="851546" y="720415"/>
                </a:lnTo>
                <a:lnTo>
                  <a:pt x="822152" y="750347"/>
                </a:lnTo>
                <a:lnTo>
                  <a:pt x="794239" y="783571"/>
                </a:lnTo>
                <a:lnTo>
                  <a:pt x="767923" y="819932"/>
                </a:lnTo>
                <a:lnTo>
                  <a:pt x="743317" y="859273"/>
                </a:lnTo>
                <a:lnTo>
                  <a:pt x="720533" y="901439"/>
                </a:lnTo>
                <a:lnTo>
                  <a:pt x="699685" y="946272"/>
                </a:lnTo>
                <a:lnTo>
                  <a:pt x="680886" y="993617"/>
                </a:lnTo>
                <a:lnTo>
                  <a:pt x="664250" y="1043317"/>
                </a:lnTo>
                <a:lnTo>
                  <a:pt x="649890" y="1095217"/>
                </a:lnTo>
                <a:lnTo>
                  <a:pt x="637919" y="1149161"/>
                </a:lnTo>
                <a:lnTo>
                  <a:pt x="628450" y="1204991"/>
                </a:lnTo>
                <a:lnTo>
                  <a:pt x="621597" y="1262552"/>
                </a:lnTo>
                <a:lnTo>
                  <a:pt x="617473" y="1321688"/>
                </a:lnTo>
                <a:lnTo>
                  <a:pt x="616201" y="1378457"/>
                </a:lnTo>
                <a:lnTo>
                  <a:pt x="617521" y="1434393"/>
                </a:lnTo>
                <a:lnTo>
                  <a:pt x="621349" y="1489338"/>
                </a:lnTo>
                <a:lnTo>
                  <a:pt x="627599" y="1543136"/>
                </a:lnTo>
                <a:lnTo>
                  <a:pt x="636187" y="1595628"/>
                </a:lnTo>
                <a:lnTo>
                  <a:pt x="647028" y="1646657"/>
                </a:lnTo>
                <a:lnTo>
                  <a:pt x="660037" y="1696065"/>
                </a:lnTo>
                <a:lnTo>
                  <a:pt x="675127" y="1743696"/>
                </a:lnTo>
                <a:lnTo>
                  <a:pt x="692216" y="1789391"/>
                </a:lnTo>
                <a:lnTo>
                  <a:pt x="711216" y="1832993"/>
                </a:lnTo>
                <a:lnTo>
                  <a:pt x="732043" y="1874345"/>
                </a:lnTo>
                <a:lnTo>
                  <a:pt x="754613" y="1913288"/>
                </a:lnTo>
                <a:lnTo>
                  <a:pt x="778839" y="1949667"/>
                </a:lnTo>
                <a:lnTo>
                  <a:pt x="804638" y="1983322"/>
                </a:lnTo>
                <a:lnTo>
                  <a:pt x="831923" y="2014096"/>
                </a:lnTo>
                <a:lnTo>
                  <a:pt x="860610" y="2041833"/>
                </a:lnTo>
                <a:lnTo>
                  <a:pt x="890613" y="2066373"/>
                </a:lnTo>
                <a:lnTo>
                  <a:pt x="954230" y="2105238"/>
                </a:lnTo>
                <a:lnTo>
                  <a:pt x="1022091" y="2129431"/>
                </a:lnTo>
                <a:lnTo>
                  <a:pt x="1065996" y="2136485"/>
                </a:lnTo>
                <a:lnTo>
                  <a:pt x="1091946" y="2137663"/>
                </a:lnTo>
                <a:lnTo>
                  <a:pt x="1091946" y="2753868"/>
                </a:lnTo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8076565" y="2990088"/>
            <a:ext cx="1107440" cy="2818130"/>
          </a:xfrm>
          <a:custGeom>
            <a:avLst/>
            <a:gdLst/>
            <a:ahLst/>
            <a:cxnLst/>
            <a:rect l="l" t="t" r="r" b="b"/>
            <a:pathLst>
              <a:path w="1107440" h="2818129">
                <a:moveTo>
                  <a:pt x="0" y="0"/>
                </a:moveTo>
                <a:lnTo>
                  <a:pt x="253" y="611885"/>
                </a:lnTo>
                <a:lnTo>
                  <a:pt x="37169" y="614021"/>
                </a:lnTo>
                <a:lnTo>
                  <a:pt x="73350" y="620427"/>
                </a:lnTo>
                <a:lnTo>
                  <a:pt x="143124" y="645439"/>
                </a:lnTo>
                <a:lnTo>
                  <a:pt x="208809" y="685688"/>
                </a:lnTo>
                <a:lnTo>
                  <a:pt x="239879" y="711141"/>
                </a:lnTo>
                <a:lnTo>
                  <a:pt x="269640" y="739941"/>
                </a:lnTo>
                <a:lnTo>
                  <a:pt x="297995" y="771934"/>
                </a:lnTo>
                <a:lnTo>
                  <a:pt x="324849" y="806966"/>
                </a:lnTo>
                <a:lnTo>
                  <a:pt x="350107" y="844883"/>
                </a:lnTo>
                <a:lnTo>
                  <a:pt x="373672" y="885531"/>
                </a:lnTo>
                <a:lnTo>
                  <a:pt x="395449" y="928755"/>
                </a:lnTo>
                <a:lnTo>
                  <a:pt x="415342" y="974402"/>
                </a:lnTo>
                <a:lnTo>
                  <a:pt x="433255" y="1022317"/>
                </a:lnTo>
                <a:lnTo>
                  <a:pt x="449093" y="1072347"/>
                </a:lnTo>
                <a:lnTo>
                  <a:pt x="462759" y="1124338"/>
                </a:lnTo>
                <a:lnTo>
                  <a:pt x="474159" y="1178134"/>
                </a:lnTo>
                <a:lnTo>
                  <a:pt x="483196" y="1233583"/>
                </a:lnTo>
                <a:lnTo>
                  <a:pt x="489774" y="1290530"/>
                </a:lnTo>
                <a:lnTo>
                  <a:pt x="493798" y="1348821"/>
                </a:lnTo>
                <a:lnTo>
                  <a:pt x="495173" y="1408302"/>
                </a:lnTo>
                <a:lnTo>
                  <a:pt x="493850" y="1467803"/>
                </a:lnTo>
                <a:lnTo>
                  <a:pt x="489878" y="1526119"/>
                </a:lnTo>
                <a:lnTo>
                  <a:pt x="483351" y="1583094"/>
                </a:lnTo>
                <a:lnTo>
                  <a:pt x="474364" y="1638576"/>
                </a:lnTo>
                <a:lnTo>
                  <a:pt x="463015" y="1692410"/>
                </a:lnTo>
                <a:lnTo>
                  <a:pt x="449397" y="1744442"/>
                </a:lnTo>
                <a:lnTo>
                  <a:pt x="433606" y="1794516"/>
                </a:lnTo>
                <a:lnTo>
                  <a:pt x="415739" y="1842481"/>
                </a:lnTo>
                <a:lnTo>
                  <a:pt x="395890" y="1888180"/>
                </a:lnTo>
                <a:lnTo>
                  <a:pt x="374156" y="1931460"/>
                </a:lnTo>
                <a:lnTo>
                  <a:pt x="350631" y="1972167"/>
                </a:lnTo>
                <a:lnTo>
                  <a:pt x="325411" y="2010146"/>
                </a:lnTo>
                <a:lnTo>
                  <a:pt x="298592" y="2045243"/>
                </a:lnTo>
                <a:lnTo>
                  <a:pt x="270269" y="2077304"/>
                </a:lnTo>
                <a:lnTo>
                  <a:pt x="240538" y="2106175"/>
                </a:lnTo>
                <a:lnTo>
                  <a:pt x="209494" y="2131701"/>
                </a:lnTo>
                <a:lnTo>
                  <a:pt x="177233" y="2153729"/>
                </a:lnTo>
                <a:lnTo>
                  <a:pt x="143851" y="2172104"/>
                </a:lnTo>
                <a:lnTo>
                  <a:pt x="74103" y="2197278"/>
                </a:lnTo>
                <a:lnTo>
                  <a:pt x="761" y="2205989"/>
                </a:lnTo>
                <a:lnTo>
                  <a:pt x="634" y="2817876"/>
                </a:lnTo>
                <a:lnTo>
                  <a:pt x="43070" y="2816858"/>
                </a:lnTo>
                <a:lnTo>
                  <a:pt x="85102" y="2813830"/>
                </a:lnTo>
                <a:lnTo>
                  <a:pt x="126701" y="2808828"/>
                </a:lnTo>
                <a:lnTo>
                  <a:pt x="167839" y="2801889"/>
                </a:lnTo>
                <a:lnTo>
                  <a:pt x="208488" y="2793048"/>
                </a:lnTo>
                <a:lnTo>
                  <a:pt x="248618" y="2782343"/>
                </a:lnTo>
                <a:lnTo>
                  <a:pt x="288202" y="2769810"/>
                </a:lnTo>
                <a:lnTo>
                  <a:pt x="327209" y="2755486"/>
                </a:lnTo>
                <a:lnTo>
                  <a:pt x="365612" y="2739406"/>
                </a:lnTo>
                <a:lnTo>
                  <a:pt x="403383" y="2721608"/>
                </a:lnTo>
                <a:lnTo>
                  <a:pt x="440491" y="2702128"/>
                </a:lnTo>
                <a:lnTo>
                  <a:pt x="476909" y="2681002"/>
                </a:lnTo>
                <a:lnTo>
                  <a:pt x="512609" y="2658266"/>
                </a:lnTo>
                <a:lnTo>
                  <a:pt x="547560" y="2633959"/>
                </a:lnTo>
                <a:lnTo>
                  <a:pt x="581735" y="2608115"/>
                </a:lnTo>
                <a:lnTo>
                  <a:pt x="615105" y="2580771"/>
                </a:lnTo>
                <a:lnTo>
                  <a:pt x="647642" y="2551964"/>
                </a:lnTo>
                <a:lnTo>
                  <a:pt x="679316" y="2521731"/>
                </a:lnTo>
                <a:lnTo>
                  <a:pt x="710099" y="2490107"/>
                </a:lnTo>
                <a:lnTo>
                  <a:pt x="739962" y="2457129"/>
                </a:lnTo>
                <a:lnTo>
                  <a:pt x="768877" y="2422835"/>
                </a:lnTo>
                <a:lnTo>
                  <a:pt x="796815" y="2387259"/>
                </a:lnTo>
                <a:lnTo>
                  <a:pt x="823748" y="2350440"/>
                </a:lnTo>
                <a:lnTo>
                  <a:pt x="849646" y="2312412"/>
                </a:lnTo>
                <a:lnTo>
                  <a:pt x="874481" y="2273213"/>
                </a:lnTo>
                <a:lnTo>
                  <a:pt x="898224" y="2232880"/>
                </a:lnTo>
                <a:lnTo>
                  <a:pt x="920847" y="2191448"/>
                </a:lnTo>
                <a:lnTo>
                  <a:pt x="942321" y="2148954"/>
                </a:lnTo>
                <a:lnTo>
                  <a:pt x="962618" y="2105435"/>
                </a:lnTo>
                <a:lnTo>
                  <a:pt x="981708" y="2060927"/>
                </a:lnTo>
                <a:lnTo>
                  <a:pt x="999563" y="2015466"/>
                </a:lnTo>
                <a:lnTo>
                  <a:pt x="1016154" y="1969090"/>
                </a:lnTo>
                <a:lnTo>
                  <a:pt x="1031453" y="1921834"/>
                </a:lnTo>
                <a:lnTo>
                  <a:pt x="1045431" y="1873736"/>
                </a:lnTo>
                <a:lnTo>
                  <a:pt x="1058060" y="1824831"/>
                </a:lnTo>
                <a:lnTo>
                  <a:pt x="1069310" y="1775156"/>
                </a:lnTo>
                <a:lnTo>
                  <a:pt x="1079153" y="1724747"/>
                </a:lnTo>
                <a:lnTo>
                  <a:pt x="1087560" y="1673642"/>
                </a:lnTo>
                <a:lnTo>
                  <a:pt x="1094503" y="1621876"/>
                </a:lnTo>
                <a:lnTo>
                  <a:pt x="1099953" y="1569486"/>
                </a:lnTo>
                <a:lnTo>
                  <a:pt x="1103881" y="1516509"/>
                </a:lnTo>
                <a:lnTo>
                  <a:pt x="1106259" y="1462980"/>
                </a:lnTo>
                <a:lnTo>
                  <a:pt x="1107058" y="1408938"/>
                </a:lnTo>
                <a:lnTo>
                  <a:pt x="1106259" y="1354895"/>
                </a:lnTo>
                <a:lnTo>
                  <a:pt x="1103881" y="1301366"/>
                </a:lnTo>
                <a:lnTo>
                  <a:pt x="1099953" y="1248389"/>
                </a:lnTo>
                <a:lnTo>
                  <a:pt x="1094503" y="1195999"/>
                </a:lnTo>
                <a:lnTo>
                  <a:pt x="1087560" y="1144233"/>
                </a:lnTo>
                <a:lnTo>
                  <a:pt x="1079153" y="1093128"/>
                </a:lnTo>
                <a:lnTo>
                  <a:pt x="1069310" y="1042719"/>
                </a:lnTo>
                <a:lnTo>
                  <a:pt x="1058060" y="993044"/>
                </a:lnTo>
                <a:lnTo>
                  <a:pt x="1045431" y="944139"/>
                </a:lnTo>
                <a:lnTo>
                  <a:pt x="1031453" y="896041"/>
                </a:lnTo>
                <a:lnTo>
                  <a:pt x="1016154" y="848785"/>
                </a:lnTo>
                <a:lnTo>
                  <a:pt x="999563" y="802409"/>
                </a:lnTo>
                <a:lnTo>
                  <a:pt x="981708" y="756948"/>
                </a:lnTo>
                <a:lnTo>
                  <a:pt x="962618" y="712440"/>
                </a:lnTo>
                <a:lnTo>
                  <a:pt x="942321" y="668921"/>
                </a:lnTo>
                <a:lnTo>
                  <a:pt x="920847" y="626427"/>
                </a:lnTo>
                <a:lnTo>
                  <a:pt x="898224" y="584995"/>
                </a:lnTo>
                <a:lnTo>
                  <a:pt x="874481" y="544662"/>
                </a:lnTo>
                <a:lnTo>
                  <a:pt x="849646" y="505463"/>
                </a:lnTo>
                <a:lnTo>
                  <a:pt x="823748" y="467435"/>
                </a:lnTo>
                <a:lnTo>
                  <a:pt x="796815" y="430616"/>
                </a:lnTo>
                <a:lnTo>
                  <a:pt x="768877" y="395040"/>
                </a:lnTo>
                <a:lnTo>
                  <a:pt x="739962" y="360746"/>
                </a:lnTo>
                <a:lnTo>
                  <a:pt x="710099" y="327768"/>
                </a:lnTo>
                <a:lnTo>
                  <a:pt x="679316" y="296144"/>
                </a:lnTo>
                <a:lnTo>
                  <a:pt x="647642" y="265911"/>
                </a:lnTo>
                <a:lnTo>
                  <a:pt x="615105" y="237104"/>
                </a:lnTo>
                <a:lnTo>
                  <a:pt x="581735" y="209760"/>
                </a:lnTo>
                <a:lnTo>
                  <a:pt x="547560" y="183916"/>
                </a:lnTo>
                <a:lnTo>
                  <a:pt x="512609" y="159609"/>
                </a:lnTo>
                <a:lnTo>
                  <a:pt x="476909" y="136873"/>
                </a:lnTo>
                <a:lnTo>
                  <a:pt x="440491" y="115747"/>
                </a:lnTo>
                <a:lnTo>
                  <a:pt x="403383" y="96267"/>
                </a:lnTo>
                <a:lnTo>
                  <a:pt x="365612" y="78469"/>
                </a:lnTo>
                <a:lnTo>
                  <a:pt x="327209" y="62389"/>
                </a:lnTo>
                <a:lnTo>
                  <a:pt x="288202" y="48065"/>
                </a:lnTo>
                <a:lnTo>
                  <a:pt x="248618" y="35532"/>
                </a:lnTo>
                <a:lnTo>
                  <a:pt x="208488" y="24827"/>
                </a:lnTo>
                <a:lnTo>
                  <a:pt x="167839" y="15986"/>
                </a:lnTo>
                <a:lnTo>
                  <a:pt x="126701" y="9047"/>
                </a:lnTo>
                <a:lnTo>
                  <a:pt x="85102" y="4045"/>
                </a:lnTo>
                <a:lnTo>
                  <a:pt x="43070" y="1017"/>
                </a:lnTo>
                <a:lnTo>
                  <a:pt x="0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8076565" y="2990088"/>
            <a:ext cx="1107440" cy="2818130"/>
          </a:xfrm>
          <a:custGeom>
            <a:avLst/>
            <a:gdLst/>
            <a:ahLst/>
            <a:cxnLst/>
            <a:rect l="l" t="t" r="r" b="b"/>
            <a:pathLst>
              <a:path w="1107440" h="2818129">
                <a:moveTo>
                  <a:pt x="634" y="2817876"/>
                </a:moveTo>
                <a:lnTo>
                  <a:pt x="43070" y="2816858"/>
                </a:lnTo>
                <a:lnTo>
                  <a:pt x="85102" y="2813830"/>
                </a:lnTo>
                <a:lnTo>
                  <a:pt x="126701" y="2808828"/>
                </a:lnTo>
                <a:lnTo>
                  <a:pt x="167839" y="2801889"/>
                </a:lnTo>
                <a:lnTo>
                  <a:pt x="208488" y="2793048"/>
                </a:lnTo>
                <a:lnTo>
                  <a:pt x="248618" y="2782343"/>
                </a:lnTo>
                <a:lnTo>
                  <a:pt x="288202" y="2769810"/>
                </a:lnTo>
                <a:lnTo>
                  <a:pt x="327209" y="2755486"/>
                </a:lnTo>
                <a:lnTo>
                  <a:pt x="365612" y="2739406"/>
                </a:lnTo>
                <a:lnTo>
                  <a:pt x="403383" y="2721608"/>
                </a:lnTo>
                <a:lnTo>
                  <a:pt x="440491" y="2702128"/>
                </a:lnTo>
                <a:lnTo>
                  <a:pt x="476909" y="2681002"/>
                </a:lnTo>
                <a:lnTo>
                  <a:pt x="512609" y="2658266"/>
                </a:lnTo>
                <a:lnTo>
                  <a:pt x="547560" y="2633959"/>
                </a:lnTo>
                <a:lnTo>
                  <a:pt x="581735" y="2608115"/>
                </a:lnTo>
                <a:lnTo>
                  <a:pt x="615105" y="2580771"/>
                </a:lnTo>
                <a:lnTo>
                  <a:pt x="647642" y="2551964"/>
                </a:lnTo>
                <a:lnTo>
                  <a:pt x="679316" y="2521731"/>
                </a:lnTo>
                <a:lnTo>
                  <a:pt x="710099" y="2490107"/>
                </a:lnTo>
                <a:lnTo>
                  <a:pt x="739962" y="2457129"/>
                </a:lnTo>
                <a:lnTo>
                  <a:pt x="768877" y="2422835"/>
                </a:lnTo>
                <a:lnTo>
                  <a:pt x="796815" y="2387259"/>
                </a:lnTo>
                <a:lnTo>
                  <a:pt x="823748" y="2350440"/>
                </a:lnTo>
                <a:lnTo>
                  <a:pt x="849646" y="2312412"/>
                </a:lnTo>
                <a:lnTo>
                  <a:pt x="874481" y="2273213"/>
                </a:lnTo>
                <a:lnTo>
                  <a:pt x="898224" y="2232880"/>
                </a:lnTo>
                <a:lnTo>
                  <a:pt x="920847" y="2191448"/>
                </a:lnTo>
                <a:lnTo>
                  <a:pt x="942321" y="2148954"/>
                </a:lnTo>
                <a:lnTo>
                  <a:pt x="962618" y="2105435"/>
                </a:lnTo>
                <a:lnTo>
                  <a:pt x="981708" y="2060927"/>
                </a:lnTo>
                <a:lnTo>
                  <a:pt x="999563" y="2015466"/>
                </a:lnTo>
                <a:lnTo>
                  <a:pt x="1016154" y="1969090"/>
                </a:lnTo>
                <a:lnTo>
                  <a:pt x="1031453" y="1921834"/>
                </a:lnTo>
                <a:lnTo>
                  <a:pt x="1045431" y="1873736"/>
                </a:lnTo>
                <a:lnTo>
                  <a:pt x="1058060" y="1824831"/>
                </a:lnTo>
                <a:lnTo>
                  <a:pt x="1069310" y="1775156"/>
                </a:lnTo>
                <a:lnTo>
                  <a:pt x="1079153" y="1724747"/>
                </a:lnTo>
                <a:lnTo>
                  <a:pt x="1087560" y="1673642"/>
                </a:lnTo>
                <a:lnTo>
                  <a:pt x="1094503" y="1621876"/>
                </a:lnTo>
                <a:lnTo>
                  <a:pt x="1099953" y="1569486"/>
                </a:lnTo>
                <a:lnTo>
                  <a:pt x="1103881" y="1516509"/>
                </a:lnTo>
                <a:lnTo>
                  <a:pt x="1106259" y="1462980"/>
                </a:lnTo>
                <a:lnTo>
                  <a:pt x="1107058" y="1408938"/>
                </a:lnTo>
                <a:lnTo>
                  <a:pt x="1106259" y="1354895"/>
                </a:lnTo>
                <a:lnTo>
                  <a:pt x="1103881" y="1301366"/>
                </a:lnTo>
                <a:lnTo>
                  <a:pt x="1099953" y="1248389"/>
                </a:lnTo>
                <a:lnTo>
                  <a:pt x="1094503" y="1195999"/>
                </a:lnTo>
                <a:lnTo>
                  <a:pt x="1087560" y="1144233"/>
                </a:lnTo>
                <a:lnTo>
                  <a:pt x="1079153" y="1093128"/>
                </a:lnTo>
                <a:lnTo>
                  <a:pt x="1069310" y="1042719"/>
                </a:lnTo>
                <a:lnTo>
                  <a:pt x="1058060" y="993044"/>
                </a:lnTo>
                <a:lnTo>
                  <a:pt x="1045431" y="944139"/>
                </a:lnTo>
                <a:lnTo>
                  <a:pt x="1031453" y="896041"/>
                </a:lnTo>
                <a:lnTo>
                  <a:pt x="1016154" y="848785"/>
                </a:lnTo>
                <a:lnTo>
                  <a:pt x="999563" y="802409"/>
                </a:lnTo>
                <a:lnTo>
                  <a:pt x="981708" y="756948"/>
                </a:lnTo>
                <a:lnTo>
                  <a:pt x="962618" y="712440"/>
                </a:lnTo>
                <a:lnTo>
                  <a:pt x="942321" y="668921"/>
                </a:lnTo>
                <a:lnTo>
                  <a:pt x="920847" y="626427"/>
                </a:lnTo>
                <a:lnTo>
                  <a:pt x="898224" y="584995"/>
                </a:lnTo>
                <a:lnTo>
                  <a:pt x="874481" y="544662"/>
                </a:lnTo>
                <a:lnTo>
                  <a:pt x="849646" y="505463"/>
                </a:lnTo>
                <a:lnTo>
                  <a:pt x="823748" y="467435"/>
                </a:lnTo>
                <a:lnTo>
                  <a:pt x="796815" y="430616"/>
                </a:lnTo>
                <a:lnTo>
                  <a:pt x="768877" y="395040"/>
                </a:lnTo>
                <a:lnTo>
                  <a:pt x="739962" y="360746"/>
                </a:lnTo>
                <a:lnTo>
                  <a:pt x="710099" y="327768"/>
                </a:lnTo>
                <a:lnTo>
                  <a:pt x="679316" y="296144"/>
                </a:lnTo>
                <a:lnTo>
                  <a:pt x="647642" y="265911"/>
                </a:lnTo>
                <a:lnTo>
                  <a:pt x="615105" y="237104"/>
                </a:lnTo>
                <a:lnTo>
                  <a:pt x="581735" y="209760"/>
                </a:lnTo>
                <a:lnTo>
                  <a:pt x="547560" y="183916"/>
                </a:lnTo>
                <a:lnTo>
                  <a:pt x="512609" y="159609"/>
                </a:lnTo>
                <a:lnTo>
                  <a:pt x="476909" y="136873"/>
                </a:lnTo>
                <a:lnTo>
                  <a:pt x="440491" y="115747"/>
                </a:lnTo>
                <a:lnTo>
                  <a:pt x="403383" y="96267"/>
                </a:lnTo>
                <a:lnTo>
                  <a:pt x="365612" y="78469"/>
                </a:lnTo>
                <a:lnTo>
                  <a:pt x="327209" y="62389"/>
                </a:lnTo>
                <a:lnTo>
                  <a:pt x="288202" y="48065"/>
                </a:lnTo>
                <a:lnTo>
                  <a:pt x="248618" y="35532"/>
                </a:lnTo>
                <a:lnTo>
                  <a:pt x="208488" y="24827"/>
                </a:lnTo>
                <a:lnTo>
                  <a:pt x="167839" y="15986"/>
                </a:lnTo>
                <a:lnTo>
                  <a:pt x="126701" y="9047"/>
                </a:lnTo>
                <a:lnTo>
                  <a:pt x="85102" y="4045"/>
                </a:lnTo>
                <a:lnTo>
                  <a:pt x="43070" y="1017"/>
                </a:lnTo>
                <a:lnTo>
                  <a:pt x="634" y="0"/>
                </a:lnTo>
                <a:lnTo>
                  <a:pt x="380" y="0"/>
                </a:lnTo>
                <a:lnTo>
                  <a:pt x="0" y="0"/>
                </a:lnTo>
                <a:lnTo>
                  <a:pt x="253" y="611885"/>
                </a:lnTo>
                <a:lnTo>
                  <a:pt x="37169" y="614021"/>
                </a:lnTo>
                <a:lnTo>
                  <a:pt x="73350" y="620427"/>
                </a:lnTo>
                <a:lnTo>
                  <a:pt x="143124" y="645439"/>
                </a:lnTo>
                <a:lnTo>
                  <a:pt x="208809" y="685688"/>
                </a:lnTo>
                <a:lnTo>
                  <a:pt x="239879" y="711141"/>
                </a:lnTo>
                <a:lnTo>
                  <a:pt x="269640" y="739941"/>
                </a:lnTo>
                <a:lnTo>
                  <a:pt x="297995" y="771934"/>
                </a:lnTo>
                <a:lnTo>
                  <a:pt x="324849" y="806966"/>
                </a:lnTo>
                <a:lnTo>
                  <a:pt x="350107" y="844883"/>
                </a:lnTo>
                <a:lnTo>
                  <a:pt x="373672" y="885531"/>
                </a:lnTo>
                <a:lnTo>
                  <a:pt x="395449" y="928755"/>
                </a:lnTo>
                <a:lnTo>
                  <a:pt x="415342" y="974402"/>
                </a:lnTo>
                <a:lnTo>
                  <a:pt x="433255" y="1022317"/>
                </a:lnTo>
                <a:lnTo>
                  <a:pt x="449093" y="1072347"/>
                </a:lnTo>
                <a:lnTo>
                  <a:pt x="462759" y="1124338"/>
                </a:lnTo>
                <a:lnTo>
                  <a:pt x="474159" y="1178134"/>
                </a:lnTo>
                <a:lnTo>
                  <a:pt x="483196" y="1233583"/>
                </a:lnTo>
                <a:lnTo>
                  <a:pt x="489774" y="1290530"/>
                </a:lnTo>
                <a:lnTo>
                  <a:pt x="493798" y="1348821"/>
                </a:lnTo>
                <a:lnTo>
                  <a:pt x="495173" y="1408302"/>
                </a:lnTo>
                <a:lnTo>
                  <a:pt x="493850" y="1467803"/>
                </a:lnTo>
                <a:lnTo>
                  <a:pt x="489878" y="1526119"/>
                </a:lnTo>
                <a:lnTo>
                  <a:pt x="483351" y="1583094"/>
                </a:lnTo>
                <a:lnTo>
                  <a:pt x="474364" y="1638576"/>
                </a:lnTo>
                <a:lnTo>
                  <a:pt x="463015" y="1692410"/>
                </a:lnTo>
                <a:lnTo>
                  <a:pt x="449397" y="1744442"/>
                </a:lnTo>
                <a:lnTo>
                  <a:pt x="433606" y="1794516"/>
                </a:lnTo>
                <a:lnTo>
                  <a:pt x="415739" y="1842481"/>
                </a:lnTo>
                <a:lnTo>
                  <a:pt x="395890" y="1888180"/>
                </a:lnTo>
                <a:lnTo>
                  <a:pt x="374156" y="1931460"/>
                </a:lnTo>
                <a:lnTo>
                  <a:pt x="350631" y="1972167"/>
                </a:lnTo>
                <a:lnTo>
                  <a:pt x="325411" y="2010146"/>
                </a:lnTo>
                <a:lnTo>
                  <a:pt x="298592" y="2045243"/>
                </a:lnTo>
                <a:lnTo>
                  <a:pt x="270269" y="2077304"/>
                </a:lnTo>
                <a:lnTo>
                  <a:pt x="240538" y="2106175"/>
                </a:lnTo>
                <a:lnTo>
                  <a:pt x="209494" y="2131701"/>
                </a:lnTo>
                <a:lnTo>
                  <a:pt x="177233" y="2153729"/>
                </a:lnTo>
                <a:lnTo>
                  <a:pt x="143851" y="2172104"/>
                </a:lnTo>
                <a:lnTo>
                  <a:pt x="74103" y="2197278"/>
                </a:lnTo>
                <a:lnTo>
                  <a:pt x="1015" y="2205989"/>
                </a:lnTo>
                <a:lnTo>
                  <a:pt x="761" y="2205989"/>
                </a:lnTo>
                <a:lnTo>
                  <a:pt x="634" y="2817876"/>
                </a:lnTo>
                <a:close/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2424683" y="5196840"/>
            <a:ext cx="5675630" cy="605155"/>
          </a:xfrm>
          <a:custGeom>
            <a:avLst/>
            <a:gdLst/>
            <a:ahLst/>
            <a:cxnLst/>
            <a:rect l="l" t="t" r="r" b="b"/>
            <a:pathLst>
              <a:path w="5675630" h="605154">
                <a:moveTo>
                  <a:pt x="5675376" y="0"/>
                </a:moveTo>
                <a:lnTo>
                  <a:pt x="0" y="0"/>
                </a:lnTo>
                <a:lnTo>
                  <a:pt x="0" y="605027"/>
                </a:lnTo>
                <a:lnTo>
                  <a:pt x="5675376" y="605027"/>
                </a:lnTo>
                <a:lnTo>
                  <a:pt x="5675376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2424683" y="5196840"/>
            <a:ext cx="5675630" cy="605155"/>
          </a:xfrm>
          <a:custGeom>
            <a:avLst/>
            <a:gdLst/>
            <a:ahLst/>
            <a:cxnLst/>
            <a:rect l="l" t="t" r="r" b="b"/>
            <a:pathLst>
              <a:path w="5675630" h="605154">
                <a:moveTo>
                  <a:pt x="0" y="605027"/>
                </a:moveTo>
                <a:lnTo>
                  <a:pt x="5675376" y="605027"/>
                </a:lnTo>
                <a:lnTo>
                  <a:pt x="5675376" y="0"/>
                </a:lnTo>
                <a:lnTo>
                  <a:pt x="0" y="0"/>
                </a:lnTo>
                <a:lnTo>
                  <a:pt x="0" y="605027"/>
                </a:lnTo>
                <a:close/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2052827" y="2983992"/>
            <a:ext cx="6022975" cy="629920"/>
          </a:xfrm>
          <a:custGeom>
            <a:avLst/>
            <a:gdLst/>
            <a:ahLst/>
            <a:cxnLst/>
            <a:rect l="l" t="t" r="r" b="b"/>
            <a:pathLst>
              <a:path w="6022975" h="629920">
                <a:moveTo>
                  <a:pt x="6022848" y="0"/>
                </a:moveTo>
                <a:lnTo>
                  <a:pt x="0" y="0"/>
                </a:lnTo>
                <a:lnTo>
                  <a:pt x="0" y="629411"/>
                </a:lnTo>
                <a:lnTo>
                  <a:pt x="6022848" y="629411"/>
                </a:lnTo>
                <a:lnTo>
                  <a:pt x="6022848" y="0"/>
                </a:lnTo>
                <a:close/>
              </a:path>
            </a:pathLst>
          </a:custGeom>
          <a:solidFill>
            <a:srgbClr val="85398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2052827" y="2983992"/>
            <a:ext cx="6022975" cy="629920"/>
          </a:xfrm>
          <a:custGeom>
            <a:avLst/>
            <a:gdLst/>
            <a:ahLst/>
            <a:cxnLst/>
            <a:rect l="l" t="t" r="r" b="b"/>
            <a:pathLst>
              <a:path w="6022975" h="629920">
                <a:moveTo>
                  <a:pt x="0" y="629411"/>
                </a:moveTo>
                <a:lnTo>
                  <a:pt x="6022848" y="629411"/>
                </a:lnTo>
                <a:lnTo>
                  <a:pt x="6022848" y="0"/>
                </a:lnTo>
                <a:lnTo>
                  <a:pt x="0" y="0"/>
                </a:lnTo>
                <a:lnTo>
                  <a:pt x="0" y="629411"/>
                </a:lnTo>
                <a:close/>
              </a:path>
            </a:pathLst>
          </a:custGeom>
          <a:ln w="12192">
            <a:solidFill>
              <a:srgbClr val="85398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41972" y="705612"/>
            <a:ext cx="9755505" cy="28224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41972" y="4057269"/>
            <a:ext cx="9755505" cy="11642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85413" y="16405479"/>
            <a:ext cx="3468624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41972" y="16405479"/>
            <a:ext cx="2493073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804404" y="16405479"/>
            <a:ext cx="2493073" cy="882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17" Type="http://schemas.openxmlformats.org/officeDocument/2006/relationships/image" Target="../media/image16.jpe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24" Type="http://schemas.openxmlformats.org/officeDocument/2006/relationships/image" Target="../media/image23.png"/><Relationship Id="rId5" Type="http://schemas.openxmlformats.org/officeDocument/2006/relationships/image" Target="../media/image4.jpg"/><Relationship Id="rId15" Type="http://schemas.openxmlformats.org/officeDocument/2006/relationships/image" Target="../media/image14.jpe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jpg"/><Relationship Id="rId19" Type="http://schemas.openxmlformats.org/officeDocument/2006/relationships/image" Target="../media/image18.pn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41842" y="16132860"/>
            <a:ext cx="4362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305" marR="5080" indent="-142240">
              <a:lnSpc>
                <a:spcPct val="100000"/>
              </a:lnSpc>
              <a:spcBef>
                <a:spcPts val="100"/>
              </a:spcBef>
            </a:pPr>
            <a:r>
              <a:rPr sz="1800" b="1" spc="-145" dirty="0">
                <a:latin typeface="Calibri"/>
                <a:cs typeface="Calibri"/>
              </a:rPr>
              <a:t>Y</a:t>
            </a:r>
            <a:r>
              <a:rPr sz="1800" b="1" dirty="0">
                <a:latin typeface="Calibri"/>
                <a:cs typeface="Calibri"/>
              </a:rPr>
              <a:t>ear  R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991869" y="2657601"/>
            <a:ext cx="8277225" cy="14023340"/>
            <a:chOff x="991869" y="2657601"/>
            <a:chExt cx="8277225" cy="14023340"/>
          </a:xfrm>
        </p:grpSpPr>
        <p:sp>
          <p:nvSpPr>
            <p:cNvPr id="4" name="object 4"/>
            <p:cNvSpPr/>
            <p:nvPr/>
          </p:nvSpPr>
          <p:spPr>
            <a:xfrm>
              <a:off x="2325623" y="13859256"/>
              <a:ext cx="45720" cy="643255"/>
            </a:xfrm>
            <a:custGeom>
              <a:avLst/>
              <a:gdLst/>
              <a:ahLst/>
              <a:cxnLst/>
              <a:rect l="l" t="t" r="r" b="b"/>
              <a:pathLst>
                <a:path w="45719" h="643255">
                  <a:moveTo>
                    <a:pt x="45719" y="0"/>
                  </a:moveTo>
                  <a:lnTo>
                    <a:pt x="0" y="0"/>
                  </a:lnTo>
                  <a:lnTo>
                    <a:pt x="0" y="643128"/>
                  </a:lnTo>
                  <a:lnTo>
                    <a:pt x="45719" y="643128"/>
                  </a:lnTo>
                  <a:lnTo>
                    <a:pt x="45719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325623" y="13859256"/>
              <a:ext cx="45720" cy="643255"/>
            </a:xfrm>
            <a:custGeom>
              <a:avLst/>
              <a:gdLst/>
              <a:ahLst/>
              <a:cxnLst/>
              <a:rect l="l" t="t" r="r" b="b"/>
              <a:pathLst>
                <a:path w="45719" h="643255">
                  <a:moveTo>
                    <a:pt x="0" y="643128"/>
                  </a:moveTo>
                  <a:lnTo>
                    <a:pt x="45719" y="643128"/>
                  </a:lnTo>
                  <a:lnTo>
                    <a:pt x="45719" y="0"/>
                  </a:lnTo>
                  <a:lnTo>
                    <a:pt x="0" y="0"/>
                  </a:lnTo>
                  <a:lnTo>
                    <a:pt x="0" y="643128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397252" y="16032480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19" h="641984">
                  <a:moveTo>
                    <a:pt x="45719" y="0"/>
                  </a:moveTo>
                  <a:lnTo>
                    <a:pt x="0" y="0"/>
                  </a:lnTo>
                  <a:lnTo>
                    <a:pt x="0" y="641603"/>
                  </a:lnTo>
                  <a:lnTo>
                    <a:pt x="45719" y="641603"/>
                  </a:lnTo>
                  <a:lnTo>
                    <a:pt x="45719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397252" y="16032480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19" h="641984">
                  <a:moveTo>
                    <a:pt x="0" y="641603"/>
                  </a:moveTo>
                  <a:lnTo>
                    <a:pt x="45719" y="641603"/>
                  </a:lnTo>
                  <a:lnTo>
                    <a:pt x="45719" y="0"/>
                  </a:lnTo>
                  <a:lnTo>
                    <a:pt x="0" y="0"/>
                  </a:lnTo>
                  <a:lnTo>
                    <a:pt x="0" y="641603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148827" y="11625071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20" h="641984">
                  <a:moveTo>
                    <a:pt x="45720" y="0"/>
                  </a:moveTo>
                  <a:lnTo>
                    <a:pt x="0" y="0"/>
                  </a:lnTo>
                  <a:lnTo>
                    <a:pt x="0" y="641603"/>
                  </a:lnTo>
                  <a:lnTo>
                    <a:pt x="45720" y="641603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148827" y="11625071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20" h="641984">
                  <a:moveTo>
                    <a:pt x="0" y="641603"/>
                  </a:moveTo>
                  <a:lnTo>
                    <a:pt x="45720" y="641603"/>
                  </a:lnTo>
                  <a:lnTo>
                    <a:pt x="45720" y="0"/>
                  </a:lnTo>
                  <a:lnTo>
                    <a:pt x="0" y="0"/>
                  </a:lnTo>
                  <a:lnTo>
                    <a:pt x="0" y="641603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345436" y="11606783"/>
              <a:ext cx="48895" cy="647700"/>
            </a:xfrm>
            <a:custGeom>
              <a:avLst/>
              <a:gdLst/>
              <a:ahLst/>
              <a:cxnLst/>
              <a:rect l="l" t="t" r="r" b="b"/>
              <a:pathLst>
                <a:path w="48894" h="647700">
                  <a:moveTo>
                    <a:pt x="48768" y="0"/>
                  </a:moveTo>
                  <a:lnTo>
                    <a:pt x="0" y="0"/>
                  </a:lnTo>
                  <a:lnTo>
                    <a:pt x="0" y="647699"/>
                  </a:lnTo>
                  <a:lnTo>
                    <a:pt x="48768" y="647699"/>
                  </a:lnTo>
                  <a:lnTo>
                    <a:pt x="48768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345436" y="11606783"/>
              <a:ext cx="48895" cy="647700"/>
            </a:xfrm>
            <a:custGeom>
              <a:avLst/>
              <a:gdLst/>
              <a:ahLst/>
              <a:cxnLst/>
              <a:rect l="l" t="t" r="r" b="b"/>
              <a:pathLst>
                <a:path w="48894" h="647700">
                  <a:moveTo>
                    <a:pt x="0" y="647699"/>
                  </a:moveTo>
                  <a:lnTo>
                    <a:pt x="48768" y="647699"/>
                  </a:lnTo>
                  <a:lnTo>
                    <a:pt x="48768" y="0"/>
                  </a:lnTo>
                  <a:lnTo>
                    <a:pt x="0" y="0"/>
                  </a:lnTo>
                  <a:lnTo>
                    <a:pt x="0" y="647699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337816" y="9489947"/>
              <a:ext cx="5873750" cy="635635"/>
            </a:xfrm>
            <a:custGeom>
              <a:avLst/>
              <a:gdLst/>
              <a:ahLst/>
              <a:cxnLst/>
              <a:rect l="l" t="t" r="r" b="b"/>
              <a:pathLst>
                <a:path w="5873750" h="635634">
                  <a:moveTo>
                    <a:pt x="5873496" y="0"/>
                  </a:moveTo>
                  <a:lnTo>
                    <a:pt x="0" y="0"/>
                  </a:lnTo>
                  <a:lnTo>
                    <a:pt x="0" y="635507"/>
                  </a:lnTo>
                  <a:lnTo>
                    <a:pt x="5873496" y="635507"/>
                  </a:lnTo>
                  <a:lnTo>
                    <a:pt x="5873496" y="0"/>
                  </a:lnTo>
                  <a:close/>
                </a:path>
              </a:pathLst>
            </a:custGeom>
            <a:solidFill>
              <a:srgbClr val="8539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337816" y="9489947"/>
              <a:ext cx="5873750" cy="635635"/>
            </a:xfrm>
            <a:custGeom>
              <a:avLst/>
              <a:gdLst/>
              <a:ahLst/>
              <a:cxnLst/>
              <a:rect l="l" t="t" r="r" b="b"/>
              <a:pathLst>
                <a:path w="5873750" h="635634">
                  <a:moveTo>
                    <a:pt x="0" y="635507"/>
                  </a:moveTo>
                  <a:lnTo>
                    <a:pt x="5873496" y="635507"/>
                  </a:lnTo>
                  <a:lnTo>
                    <a:pt x="5873496" y="0"/>
                  </a:lnTo>
                  <a:lnTo>
                    <a:pt x="0" y="0"/>
                  </a:lnTo>
                  <a:lnTo>
                    <a:pt x="0" y="635507"/>
                  </a:lnTo>
                  <a:close/>
                </a:path>
              </a:pathLst>
            </a:custGeom>
            <a:ln w="12192">
              <a:solidFill>
                <a:srgbClr val="85398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322575" y="9476232"/>
              <a:ext cx="47625" cy="649605"/>
            </a:xfrm>
            <a:custGeom>
              <a:avLst/>
              <a:gdLst/>
              <a:ahLst/>
              <a:cxnLst/>
              <a:rect l="l" t="t" r="r" b="b"/>
              <a:pathLst>
                <a:path w="47625" h="649604">
                  <a:moveTo>
                    <a:pt x="47243" y="0"/>
                  </a:moveTo>
                  <a:lnTo>
                    <a:pt x="0" y="0"/>
                  </a:lnTo>
                  <a:lnTo>
                    <a:pt x="0" y="649224"/>
                  </a:lnTo>
                  <a:lnTo>
                    <a:pt x="47243" y="649224"/>
                  </a:lnTo>
                  <a:lnTo>
                    <a:pt x="47243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322575" y="9476232"/>
              <a:ext cx="47625" cy="649605"/>
            </a:xfrm>
            <a:custGeom>
              <a:avLst/>
              <a:gdLst/>
              <a:ahLst/>
              <a:cxnLst/>
              <a:rect l="l" t="t" r="r" b="b"/>
              <a:pathLst>
                <a:path w="47625" h="649604">
                  <a:moveTo>
                    <a:pt x="0" y="649224"/>
                  </a:moveTo>
                  <a:lnTo>
                    <a:pt x="47243" y="649224"/>
                  </a:lnTo>
                  <a:lnTo>
                    <a:pt x="47243" y="0"/>
                  </a:lnTo>
                  <a:lnTo>
                    <a:pt x="0" y="0"/>
                  </a:lnTo>
                  <a:lnTo>
                    <a:pt x="0" y="649224"/>
                  </a:lnTo>
                  <a:close/>
                </a:path>
              </a:pathLst>
            </a:custGeom>
            <a:ln w="12191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074405" y="7293863"/>
              <a:ext cx="1188720" cy="2839085"/>
            </a:xfrm>
            <a:custGeom>
              <a:avLst/>
              <a:gdLst/>
              <a:ahLst/>
              <a:cxnLst/>
              <a:rect l="l" t="t" r="r" b="b"/>
              <a:pathLst>
                <a:path w="1188720" h="2839084">
                  <a:moveTo>
                    <a:pt x="27432" y="0"/>
                  </a:moveTo>
                  <a:lnTo>
                    <a:pt x="15875" y="0"/>
                  </a:lnTo>
                  <a:lnTo>
                    <a:pt x="16255" y="648080"/>
                  </a:lnTo>
                  <a:lnTo>
                    <a:pt x="55351" y="650146"/>
                  </a:lnTo>
                  <a:lnTo>
                    <a:pt x="93668" y="656348"/>
                  </a:lnTo>
                  <a:lnTo>
                    <a:pt x="131105" y="666537"/>
                  </a:lnTo>
                  <a:lnTo>
                    <a:pt x="167561" y="680564"/>
                  </a:lnTo>
                  <a:lnTo>
                    <a:pt x="202935" y="698279"/>
                  </a:lnTo>
                  <a:lnTo>
                    <a:pt x="237124" y="719533"/>
                  </a:lnTo>
                  <a:lnTo>
                    <a:pt x="270028" y="744177"/>
                  </a:lnTo>
                  <a:lnTo>
                    <a:pt x="301545" y="772061"/>
                  </a:lnTo>
                  <a:lnTo>
                    <a:pt x="331574" y="803037"/>
                  </a:lnTo>
                  <a:lnTo>
                    <a:pt x="360014" y="836954"/>
                  </a:lnTo>
                  <a:lnTo>
                    <a:pt x="386762" y="873664"/>
                  </a:lnTo>
                  <a:lnTo>
                    <a:pt x="411718" y="913018"/>
                  </a:lnTo>
                  <a:lnTo>
                    <a:pt x="434780" y="954865"/>
                  </a:lnTo>
                  <a:lnTo>
                    <a:pt x="455847" y="999058"/>
                  </a:lnTo>
                  <a:lnTo>
                    <a:pt x="474817" y="1045446"/>
                  </a:lnTo>
                  <a:lnTo>
                    <a:pt x="491589" y="1093880"/>
                  </a:lnTo>
                  <a:lnTo>
                    <a:pt x="506062" y="1144211"/>
                  </a:lnTo>
                  <a:lnTo>
                    <a:pt x="518134" y="1196290"/>
                  </a:lnTo>
                  <a:lnTo>
                    <a:pt x="527703" y="1249968"/>
                  </a:lnTo>
                  <a:lnTo>
                    <a:pt x="534669" y="1305094"/>
                  </a:lnTo>
                  <a:lnTo>
                    <a:pt x="538930" y="1361521"/>
                  </a:lnTo>
                  <a:lnTo>
                    <a:pt x="540385" y="1419097"/>
                  </a:lnTo>
                  <a:lnTo>
                    <a:pt x="538981" y="1476677"/>
                  </a:lnTo>
                  <a:lnTo>
                    <a:pt x="534770" y="1533110"/>
                  </a:lnTo>
                  <a:lnTo>
                    <a:pt x="527852" y="1588248"/>
                  </a:lnTo>
                  <a:lnTo>
                    <a:pt x="518328" y="1641942"/>
                  </a:lnTo>
                  <a:lnTo>
                    <a:pt x="506301" y="1694041"/>
                  </a:lnTo>
                  <a:lnTo>
                    <a:pt x="491870" y="1744397"/>
                  </a:lnTo>
                  <a:lnTo>
                    <a:pt x="475138" y="1792861"/>
                  </a:lnTo>
                  <a:lnTo>
                    <a:pt x="456206" y="1839282"/>
                  </a:lnTo>
                  <a:lnTo>
                    <a:pt x="435175" y="1883512"/>
                  </a:lnTo>
                  <a:lnTo>
                    <a:pt x="412147" y="1925401"/>
                  </a:lnTo>
                  <a:lnTo>
                    <a:pt x="387223" y="1964801"/>
                  </a:lnTo>
                  <a:lnTo>
                    <a:pt x="360503" y="2001560"/>
                  </a:lnTo>
                  <a:lnTo>
                    <a:pt x="332091" y="2035531"/>
                  </a:lnTo>
                  <a:lnTo>
                    <a:pt x="302086" y="2066564"/>
                  </a:lnTo>
                  <a:lnTo>
                    <a:pt x="270590" y="2094509"/>
                  </a:lnTo>
                  <a:lnTo>
                    <a:pt x="237705" y="2119218"/>
                  </a:lnTo>
                  <a:lnTo>
                    <a:pt x="203532" y="2140540"/>
                  </a:lnTo>
                  <a:lnTo>
                    <a:pt x="168172" y="2158327"/>
                  </a:lnTo>
                  <a:lnTo>
                    <a:pt x="131726" y="2172428"/>
                  </a:lnTo>
                  <a:lnTo>
                    <a:pt x="94297" y="2182696"/>
                  </a:lnTo>
                  <a:lnTo>
                    <a:pt x="55984" y="2188980"/>
                  </a:lnTo>
                  <a:lnTo>
                    <a:pt x="16891" y="2191130"/>
                  </a:lnTo>
                  <a:lnTo>
                    <a:pt x="7620" y="2191004"/>
                  </a:lnTo>
                  <a:lnTo>
                    <a:pt x="0" y="2839084"/>
                  </a:lnTo>
                  <a:lnTo>
                    <a:pt x="43943" y="2838856"/>
                  </a:lnTo>
                  <a:lnTo>
                    <a:pt x="87501" y="2836685"/>
                  </a:lnTo>
                  <a:lnTo>
                    <a:pt x="130644" y="2832605"/>
                  </a:lnTo>
                  <a:lnTo>
                    <a:pt x="173344" y="2826652"/>
                  </a:lnTo>
                  <a:lnTo>
                    <a:pt x="215573" y="2818858"/>
                  </a:lnTo>
                  <a:lnTo>
                    <a:pt x="257300" y="2809257"/>
                  </a:lnTo>
                  <a:lnTo>
                    <a:pt x="298499" y="2797883"/>
                  </a:lnTo>
                  <a:lnTo>
                    <a:pt x="339139" y="2784770"/>
                  </a:lnTo>
                  <a:lnTo>
                    <a:pt x="379193" y="2769951"/>
                  </a:lnTo>
                  <a:lnTo>
                    <a:pt x="418631" y="2753461"/>
                  </a:lnTo>
                  <a:lnTo>
                    <a:pt x="457426" y="2735333"/>
                  </a:lnTo>
                  <a:lnTo>
                    <a:pt x="495547" y="2715602"/>
                  </a:lnTo>
                  <a:lnTo>
                    <a:pt x="532967" y="2694300"/>
                  </a:lnTo>
                  <a:lnTo>
                    <a:pt x="569656" y="2671462"/>
                  </a:lnTo>
                  <a:lnTo>
                    <a:pt x="605587" y="2647122"/>
                  </a:lnTo>
                  <a:lnTo>
                    <a:pt x="640730" y="2621313"/>
                  </a:lnTo>
                  <a:lnTo>
                    <a:pt x="675056" y="2594069"/>
                  </a:lnTo>
                  <a:lnTo>
                    <a:pt x="708538" y="2565424"/>
                  </a:lnTo>
                  <a:lnTo>
                    <a:pt x="741145" y="2535412"/>
                  </a:lnTo>
                  <a:lnTo>
                    <a:pt x="772850" y="2504066"/>
                  </a:lnTo>
                  <a:lnTo>
                    <a:pt x="803623" y="2471421"/>
                  </a:lnTo>
                  <a:lnTo>
                    <a:pt x="833437" y="2437510"/>
                  </a:lnTo>
                  <a:lnTo>
                    <a:pt x="862262" y="2402368"/>
                  </a:lnTo>
                  <a:lnTo>
                    <a:pt x="890069" y="2366027"/>
                  </a:lnTo>
                  <a:lnTo>
                    <a:pt x="916831" y="2328522"/>
                  </a:lnTo>
                  <a:lnTo>
                    <a:pt x="942517" y="2289886"/>
                  </a:lnTo>
                  <a:lnTo>
                    <a:pt x="967100" y="2250153"/>
                  </a:lnTo>
                  <a:lnTo>
                    <a:pt x="990551" y="2209358"/>
                  </a:lnTo>
                  <a:lnTo>
                    <a:pt x="1012840" y="2167533"/>
                  </a:lnTo>
                  <a:lnTo>
                    <a:pt x="1033940" y="2124714"/>
                  </a:lnTo>
                  <a:lnTo>
                    <a:pt x="1053821" y="2080933"/>
                  </a:lnTo>
                  <a:lnTo>
                    <a:pt x="1072456" y="2036224"/>
                  </a:lnTo>
                  <a:lnTo>
                    <a:pt x="1089814" y="1990621"/>
                  </a:lnTo>
                  <a:lnTo>
                    <a:pt x="1105868" y="1944159"/>
                  </a:lnTo>
                  <a:lnTo>
                    <a:pt x="1120589" y="1896870"/>
                  </a:lnTo>
                  <a:lnTo>
                    <a:pt x="1133947" y="1848789"/>
                  </a:lnTo>
                  <a:lnTo>
                    <a:pt x="1145915" y="1799949"/>
                  </a:lnTo>
                  <a:lnTo>
                    <a:pt x="1156464" y="1750385"/>
                  </a:lnTo>
                  <a:lnTo>
                    <a:pt x="1165564" y="1700129"/>
                  </a:lnTo>
                  <a:lnTo>
                    <a:pt x="1173188" y="1649217"/>
                  </a:lnTo>
                  <a:lnTo>
                    <a:pt x="1179305" y="1597681"/>
                  </a:lnTo>
                  <a:lnTo>
                    <a:pt x="1183889" y="1545555"/>
                  </a:lnTo>
                  <a:lnTo>
                    <a:pt x="1186910" y="1492874"/>
                  </a:lnTo>
                  <a:lnTo>
                    <a:pt x="1188339" y="1439671"/>
                  </a:lnTo>
                  <a:lnTo>
                    <a:pt x="1188151" y="1386441"/>
                  </a:lnTo>
                  <a:lnTo>
                    <a:pt x="1186360" y="1333677"/>
                  </a:lnTo>
                  <a:lnTo>
                    <a:pt x="1182993" y="1281415"/>
                  </a:lnTo>
                  <a:lnTo>
                    <a:pt x="1178079" y="1229690"/>
                  </a:lnTo>
                  <a:lnTo>
                    <a:pt x="1171645" y="1178536"/>
                  </a:lnTo>
                  <a:lnTo>
                    <a:pt x="1163719" y="1127988"/>
                  </a:lnTo>
                  <a:lnTo>
                    <a:pt x="1154329" y="1078081"/>
                  </a:lnTo>
                  <a:lnTo>
                    <a:pt x="1143504" y="1028850"/>
                  </a:lnTo>
                  <a:lnTo>
                    <a:pt x="1131270" y="980329"/>
                  </a:lnTo>
                  <a:lnTo>
                    <a:pt x="1117657" y="932554"/>
                  </a:lnTo>
                  <a:lnTo>
                    <a:pt x="1102691" y="885559"/>
                  </a:lnTo>
                  <a:lnTo>
                    <a:pt x="1086401" y="839378"/>
                  </a:lnTo>
                  <a:lnTo>
                    <a:pt x="1068815" y="794048"/>
                  </a:lnTo>
                  <a:lnTo>
                    <a:pt x="1049961" y="749602"/>
                  </a:lnTo>
                  <a:lnTo>
                    <a:pt x="1029866" y="706075"/>
                  </a:lnTo>
                  <a:lnTo>
                    <a:pt x="1008559" y="663503"/>
                  </a:lnTo>
                  <a:lnTo>
                    <a:pt x="986068" y="621919"/>
                  </a:lnTo>
                  <a:lnTo>
                    <a:pt x="962420" y="581359"/>
                  </a:lnTo>
                  <a:lnTo>
                    <a:pt x="937643" y="541858"/>
                  </a:lnTo>
                  <a:lnTo>
                    <a:pt x="911766" y="503450"/>
                  </a:lnTo>
                  <a:lnTo>
                    <a:pt x="884816" y="466170"/>
                  </a:lnTo>
                  <a:lnTo>
                    <a:pt x="856821" y="430053"/>
                  </a:lnTo>
                  <a:lnTo>
                    <a:pt x="827809" y="395134"/>
                  </a:lnTo>
                  <a:lnTo>
                    <a:pt x="797809" y="361447"/>
                  </a:lnTo>
                  <a:lnTo>
                    <a:pt x="766847" y="329028"/>
                  </a:lnTo>
                  <a:lnTo>
                    <a:pt x="734952" y="297910"/>
                  </a:lnTo>
                  <a:lnTo>
                    <a:pt x="702153" y="268130"/>
                  </a:lnTo>
                  <a:lnTo>
                    <a:pt x="668476" y="239721"/>
                  </a:lnTo>
                  <a:lnTo>
                    <a:pt x="633950" y="212719"/>
                  </a:lnTo>
                  <a:lnTo>
                    <a:pt x="598602" y="187158"/>
                  </a:lnTo>
                  <a:lnTo>
                    <a:pt x="562462" y="163073"/>
                  </a:lnTo>
                  <a:lnTo>
                    <a:pt x="525555" y="140499"/>
                  </a:lnTo>
                  <a:lnTo>
                    <a:pt x="487912" y="119471"/>
                  </a:lnTo>
                  <a:lnTo>
                    <a:pt x="449558" y="100023"/>
                  </a:lnTo>
                  <a:lnTo>
                    <a:pt x="410524" y="82190"/>
                  </a:lnTo>
                  <a:lnTo>
                    <a:pt x="370835" y="66008"/>
                  </a:lnTo>
                  <a:lnTo>
                    <a:pt x="330521" y="51510"/>
                  </a:lnTo>
                  <a:lnTo>
                    <a:pt x="289609" y="38732"/>
                  </a:lnTo>
                  <a:lnTo>
                    <a:pt x="248127" y="27709"/>
                  </a:lnTo>
                  <a:lnTo>
                    <a:pt x="206103" y="18475"/>
                  </a:lnTo>
                  <a:lnTo>
                    <a:pt x="163565" y="11065"/>
                  </a:lnTo>
                  <a:lnTo>
                    <a:pt x="120541" y="5513"/>
                  </a:lnTo>
                  <a:lnTo>
                    <a:pt x="77059" y="1856"/>
                  </a:lnTo>
                  <a:lnTo>
                    <a:pt x="27432" y="0"/>
                  </a:lnTo>
                  <a:close/>
                </a:path>
              </a:pathLst>
            </a:custGeom>
            <a:solidFill>
              <a:srgbClr val="8539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074405" y="7293863"/>
              <a:ext cx="1188720" cy="2839085"/>
            </a:xfrm>
            <a:custGeom>
              <a:avLst/>
              <a:gdLst/>
              <a:ahLst/>
              <a:cxnLst/>
              <a:rect l="l" t="t" r="r" b="b"/>
              <a:pathLst>
                <a:path w="1188720" h="2839084">
                  <a:moveTo>
                    <a:pt x="0" y="2839084"/>
                  </a:moveTo>
                  <a:lnTo>
                    <a:pt x="43943" y="2838856"/>
                  </a:lnTo>
                  <a:lnTo>
                    <a:pt x="87501" y="2836685"/>
                  </a:lnTo>
                  <a:lnTo>
                    <a:pt x="130644" y="2832605"/>
                  </a:lnTo>
                  <a:lnTo>
                    <a:pt x="173344" y="2826652"/>
                  </a:lnTo>
                  <a:lnTo>
                    <a:pt x="215573" y="2818858"/>
                  </a:lnTo>
                  <a:lnTo>
                    <a:pt x="257300" y="2809257"/>
                  </a:lnTo>
                  <a:lnTo>
                    <a:pt x="298499" y="2797883"/>
                  </a:lnTo>
                  <a:lnTo>
                    <a:pt x="339139" y="2784770"/>
                  </a:lnTo>
                  <a:lnTo>
                    <a:pt x="379193" y="2769951"/>
                  </a:lnTo>
                  <a:lnTo>
                    <a:pt x="418631" y="2753461"/>
                  </a:lnTo>
                  <a:lnTo>
                    <a:pt x="457426" y="2735333"/>
                  </a:lnTo>
                  <a:lnTo>
                    <a:pt x="495547" y="2715602"/>
                  </a:lnTo>
                  <a:lnTo>
                    <a:pt x="532967" y="2694300"/>
                  </a:lnTo>
                  <a:lnTo>
                    <a:pt x="569656" y="2671462"/>
                  </a:lnTo>
                  <a:lnTo>
                    <a:pt x="605587" y="2647122"/>
                  </a:lnTo>
                  <a:lnTo>
                    <a:pt x="640730" y="2621313"/>
                  </a:lnTo>
                  <a:lnTo>
                    <a:pt x="675056" y="2594069"/>
                  </a:lnTo>
                  <a:lnTo>
                    <a:pt x="708538" y="2565424"/>
                  </a:lnTo>
                  <a:lnTo>
                    <a:pt x="741145" y="2535412"/>
                  </a:lnTo>
                  <a:lnTo>
                    <a:pt x="772850" y="2504066"/>
                  </a:lnTo>
                  <a:lnTo>
                    <a:pt x="803623" y="2471421"/>
                  </a:lnTo>
                  <a:lnTo>
                    <a:pt x="833437" y="2437510"/>
                  </a:lnTo>
                  <a:lnTo>
                    <a:pt x="862262" y="2402368"/>
                  </a:lnTo>
                  <a:lnTo>
                    <a:pt x="890069" y="2366027"/>
                  </a:lnTo>
                  <a:lnTo>
                    <a:pt x="916831" y="2328522"/>
                  </a:lnTo>
                  <a:lnTo>
                    <a:pt x="942517" y="2289886"/>
                  </a:lnTo>
                  <a:lnTo>
                    <a:pt x="967100" y="2250153"/>
                  </a:lnTo>
                  <a:lnTo>
                    <a:pt x="990551" y="2209358"/>
                  </a:lnTo>
                  <a:lnTo>
                    <a:pt x="1012840" y="2167533"/>
                  </a:lnTo>
                  <a:lnTo>
                    <a:pt x="1033940" y="2124714"/>
                  </a:lnTo>
                  <a:lnTo>
                    <a:pt x="1053821" y="2080933"/>
                  </a:lnTo>
                  <a:lnTo>
                    <a:pt x="1072456" y="2036224"/>
                  </a:lnTo>
                  <a:lnTo>
                    <a:pt x="1089814" y="1990621"/>
                  </a:lnTo>
                  <a:lnTo>
                    <a:pt x="1105868" y="1944159"/>
                  </a:lnTo>
                  <a:lnTo>
                    <a:pt x="1120589" y="1896870"/>
                  </a:lnTo>
                  <a:lnTo>
                    <a:pt x="1133947" y="1848789"/>
                  </a:lnTo>
                  <a:lnTo>
                    <a:pt x="1145915" y="1799949"/>
                  </a:lnTo>
                  <a:lnTo>
                    <a:pt x="1156464" y="1750385"/>
                  </a:lnTo>
                  <a:lnTo>
                    <a:pt x="1165564" y="1700129"/>
                  </a:lnTo>
                  <a:lnTo>
                    <a:pt x="1173188" y="1649217"/>
                  </a:lnTo>
                  <a:lnTo>
                    <a:pt x="1179305" y="1597681"/>
                  </a:lnTo>
                  <a:lnTo>
                    <a:pt x="1183889" y="1545555"/>
                  </a:lnTo>
                  <a:lnTo>
                    <a:pt x="1186910" y="1492874"/>
                  </a:lnTo>
                  <a:lnTo>
                    <a:pt x="1188339" y="1439671"/>
                  </a:lnTo>
                  <a:lnTo>
                    <a:pt x="1188151" y="1386441"/>
                  </a:lnTo>
                  <a:lnTo>
                    <a:pt x="1186360" y="1333677"/>
                  </a:lnTo>
                  <a:lnTo>
                    <a:pt x="1182993" y="1281415"/>
                  </a:lnTo>
                  <a:lnTo>
                    <a:pt x="1178079" y="1229690"/>
                  </a:lnTo>
                  <a:lnTo>
                    <a:pt x="1171645" y="1178536"/>
                  </a:lnTo>
                  <a:lnTo>
                    <a:pt x="1163719" y="1127988"/>
                  </a:lnTo>
                  <a:lnTo>
                    <a:pt x="1154329" y="1078081"/>
                  </a:lnTo>
                  <a:lnTo>
                    <a:pt x="1143504" y="1028850"/>
                  </a:lnTo>
                  <a:lnTo>
                    <a:pt x="1131270" y="980329"/>
                  </a:lnTo>
                  <a:lnTo>
                    <a:pt x="1117657" y="932554"/>
                  </a:lnTo>
                  <a:lnTo>
                    <a:pt x="1102691" y="885559"/>
                  </a:lnTo>
                  <a:lnTo>
                    <a:pt x="1086401" y="839378"/>
                  </a:lnTo>
                  <a:lnTo>
                    <a:pt x="1068815" y="794048"/>
                  </a:lnTo>
                  <a:lnTo>
                    <a:pt x="1049961" y="749602"/>
                  </a:lnTo>
                  <a:lnTo>
                    <a:pt x="1029866" y="706075"/>
                  </a:lnTo>
                  <a:lnTo>
                    <a:pt x="1008559" y="663503"/>
                  </a:lnTo>
                  <a:lnTo>
                    <a:pt x="986068" y="621919"/>
                  </a:lnTo>
                  <a:lnTo>
                    <a:pt x="962420" y="581359"/>
                  </a:lnTo>
                  <a:lnTo>
                    <a:pt x="937643" y="541858"/>
                  </a:lnTo>
                  <a:lnTo>
                    <a:pt x="911766" y="503450"/>
                  </a:lnTo>
                  <a:lnTo>
                    <a:pt x="884816" y="466170"/>
                  </a:lnTo>
                  <a:lnTo>
                    <a:pt x="856821" y="430053"/>
                  </a:lnTo>
                  <a:lnTo>
                    <a:pt x="827809" y="395134"/>
                  </a:lnTo>
                  <a:lnTo>
                    <a:pt x="797809" y="361447"/>
                  </a:lnTo>
                  <a:lnTo>
                    <a:pt x="766847" y="329028"/>
                  </a:lnTo>
                  <a:lnTo>
                    <a:pt x="734952" y="297910"/>
                  </a:lnTo>
                  <a:lnTo>
                    <a:pt x="702153" y="268130"/>
                  </a:lnTo>
                  <a:lnTo>
                    <a:pt x="668476" y="239721"/>
                  </a:lnTo>
                  <a:lnTo>
                    <a:pt x="633950" y="212719"/>
                  </a:lnTo>
                  <a:lnTo>
                    <a:pt x="598602" y="187158"/>
                  </a:lnTo>
                  <a:lnTo>
                    <a:pt x="562462" y="163073"/>
                  </a:lnTo>
                  <a:lnTo>
                    <a:pt x="525555" y="140499"/>
                  </a:lnTo>
                  <a:lnTo>
                    <a:pt x="487912" y="119471"/>
                  </a:lnTo>
                  <a:lnTo>
                    <a:pt x="449558" y="100023"/>
                  </a:lnTo>
                  <a:lnTo>
                    <a:pt x="410524" y="82190"/>
                  </a:lnTo>
                  <a:lnTo>
                    <a:pt x="370835" y="66008"/>
                  </a:lnTo>
                  <a:lnTo>
                    <a:pt x="330521" y="51510"/>
                  </a:lnTo>
                  <a:lnTo>
                    <a:pt x="289609" y="38732"/>
                  </a:lnTo>
                  <a:lnTo>
                    <a:pt x="248127" y="27709"/>
                  </a:lnTo>
                  <a:lnTo>
                    <a:pt x="206103" y="18475"/>
                  </a:lnTo>
                  <a:lnTo>
                    <a:pt x="163565" y="11065"/>
                  </a:lnTo>
                  <a:lnTo>
                    <a:pt x="120541" y="5513"/>
                  </a:lnTo>
                  <a:lnTo>
                    <a:pt x="77059" y="1856"/>
                  </a:lnTo>
                  <a:lnTo>
                    <a:pt x="33147" y="126"/>
                  </a:lnTo>
                  <a:lnTo>
                    <a:pt x="27432" y="0"/>
                  </a:lnTo>
                  <a:lnTo>
                    <a:pt x="21717" y="0"/>
                  </a:lnTo>
                  <a:lnTo>
                    <a:pt x="15875" y="0"/>
                  </a:lnTo>
                  <a:lnTo>
                    <a:pt x="16255" y="648080"/>
                  </a:lnTo>
                  <a:lnTo>
                    <a:pt x="55351" y="650146"/>
                  </a:lnTo>
                  <a:lnTo>
                    <a:pt x="93668" y="656348"/>
                  </a:lnTo>
                  <a:lnTo>
                    <a:pt x="131105" y="666537"/>
                  </a:lnTo>
                  <a:lnTo>
                    <a:pt x="167561" y="680564"/>
                  </a:lnTo>
                  <a:lnTo>
                    <a:pt x="202935" y="698279"/>
                  </a:lnTo>
                  <a:lnTo>
                    <a:pt x="237124" y="719533"/>
                  </a:lnTo>
                  <a:lnTo>
                    <a:pt x="270028" y="744177"/>
                  </a:lnTo>
                  <a:lnTo>
                    <a:pt x="301545" y="772061"/>
                  </a:lnTo>
                  <a:lnTo>
                    <a:pt x="331574" y="803037"/>
                  </a:lnTo>
                  <a:lnTo>
                    <a:pt x="360014" y="836954"/>
                  </a:lnTo>
                  <a:lnTo>
                    <a:pt x="386762" y="873664"/>
                  </a:lnTo>
                  <a:lnTo>
                    <a:pt x="411718" y="913018"/>
                  </a:lnTo>
                  <a:lnTo>
                    <a:pt x="434780" y="954865"/>
                  </a:lnTo>
                  <a:lnTo>
                    <a:pt x="455847" y="999058"/>
                  </a:lnTo>
                  <a:lnTo>
                    <a:pt x="474817" y="1045446"/>
                  </a:lnTo>
                  <a:lnTo>
                    <a:pt x="491589" y="1093880"/>
                  </a:lnTo>
                  <a:lnTo>
                    <a:pt x="506062" y="1144211"/>
                  </a:lnTo>
                  <a:lnTo>
                    <a:pt x="518134" y="1196290"/>
                  </a:lnTo>
                  <a:lnTo>
                    <a:pt x="527703" y="1249968"/>
                  </a:lnTo>
                  <a:lnTo>
                    <a:pt x="534669" y="1305094"/>
                  </a:lnTo>
                  <a:lnTo>
                    <a:pt x="538930" y="1361521"/>
                  </a:lnTo>
                  <a:lnTo>
                    <a:pt x="540385" y="1419097"/>
                  </a:lnTo>
                  <a:lnTo>
                    <a:pt x="538981" y="1476677"/>
                  </a:lnTo>
                  <a:lnTo>
                    <a:pt x="534770" y="1533110"/>
                  </a:lnTo>
                  <a:lnTo>
                    <a:pt x="527852" y="1588248"/>
                  </a:lnTo>
                  <a:lnTo>
                    <a:pt x="518328" y="1641942"/>
                  </a:lnTo>
                  <a:lnTo>
                    <a:pt x="506301" y="1694041"/>
                  </a:lnTo>
                  <a:lnTo>
                    <a:pt x="491870" y="1744397"/>
                  </a:lnTo>
                  <a:lnTo>
                    <a:pt x="475138" y="1792861"/>
                  </a:lnTo>
                  <a:lnTo>
                    <a:pt x="456206" y="1839282"/>
                  </a:lnTo>
                  <a:lnTo>
                    <a:pt x="435175" y="1883512"/>
                  </a:lnTo>
                  <a:lnTo>
                    <a:pt x="412147" y="1925401"/>
                  </a:lnTo>
                  <a:lnTo>
                    <a:pt x="387223" y="1964801"/>
                  </a:lnTo>
                  <a:lnTo>
                    <a:pt x="360503" y="2001560"/>
                  </a:lnTo>
                  <a:lnTo>
                    <a:pt x="332091" y="2035531"/>
                  </a:lnTo>
                  <a:lnTo>
                    <a:pt x="302086" y="2066564"/>
                  </a:lnTo>
                  <a:lnTo>
                    <a:pt x="270590" y="2094509"/>
                  </a:lnTo>
                  <a:lnTo>
                    <a:pt x="237705" y="2119218"/>
                  </a:lnTo>
                  <a:lnTo>
                    <a:pt x="203532" y="2140540"/>
                  </a:lnTo>
                  <a:lnTo>
                    <a:pt x="168172" y="2158327"/>
                  </a:lnTo>
                  <a:lnTo>
                    <a:pt x="131726" y="2172428"/>
                  </a:lnTo>
                  <a:lnTo>
                    <a:pt x="94297" y="2182696"/>
                  </a:lnTo>
                  <a:lnTo>
                    <a:pt x="55984" y="2188980"/>
                  </a:lnTo>
                  <a:lnTo>
                    <a:pt x="16891" y="2191130"/>
                  </a:lnTo>
                  <a:lnTo>
                    <a:pt x="13843" y="2191130"/>
                  </a:lnTo>
                  <a:lnTo>
                    <a:pt x="10668" y="2191130"/>
                  </a:lnTo>
                  <a:lnTo>
                    <a:pt x="7620" y="2191004"/>
                  </a:lnTo>
                  <a:lnTo>
                    <a:pt x="0" y="2839084"/>
                  </a:lnTo>
                  <a:close/>
                </a:path>
              </a:pathLst>
            </a:custGeom>
            <a:ln w="12192">
              <a:solidFill>
                <a:srgbClr val="85398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046719" y="9485375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20" h="641984">
                  <a:moveTo>
                    <a:pt x="45720" y="0"/>
                  </a:moveTo>
                  <a:lnTo>
                    <a:pt x="0" y="0"/>
                  </a:lnTo>
                  <a:lnTo>
                    <a:pt x="0" y="641603"/>
                  </a:lnTo>
                  <a:lnTo>
                    <a:pt x="45720" y="641603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046719" y="9485375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20" h="641984">
                  <a:moveTo>
                    <a:pt x="0" y="641603"/>
                  </a:moveTo>
                  <a:lnTo>
                    <a:pt x="45720" y="641603"/>
                  </a:lnTo>
                  <a:lnTo>
                    <a:pt x="45720" y="0"/>
                  </a:lnTo>
                  <a:lnTo>
                    <a:pt x="0" y="0"/>
                  </a:lnTo>
                  <a:lnTo>
                    <a:pt x="0" y="641603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071103" y="7281672"/>
              <a:ext cx="45720" cy="643255"/>
            </a:xfrm>
            <a:custGeom>
              <a:avLst/>
              <a:gdLst/>
              <a:ahLst/>
              <a:cxnLst/>
              <a:rect l="l" t="t" r="r" b="b"/>
              <a:pathLst>
                <a:path w="45720" h="643254">
                  <a:moveTo>
                    <a:pt x="45720" y="0"/>
                  </a:moveTo>
                  <a:lnTo>
                    <a:pt x="0" y="0"/>
                  </a:lnTo>
                  <a:lnTo>
                    <a:pt x="0" y="643127"/>
                  </a:lnTo>
                  <a:lnTo>
                    <a:pt x="45720" y="643127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071103" y="7281672"/>
              <a:ext cx="45720" cy="643255"/>
            </a:xfrm>
            <a:custGeom>
              <a:avLst/>
              <a:gdLst/>
              <a:ahLst/>
              <a:cxnLst/>
              <a:rect l="l" t="t" r="r" b="b"/>
              <a:pathLst>
                <a:path w="45720" h="643254">
                  <a:moveTo>
                    <a:pt x="0" y="643127"/>
                  </a:moveTo>
                  <a:lnTo>
                    <a:pt x="45720" y="643127"/>
                  </a:lnTo>
                  <a:lnTo>
                    <a:pt x="45720" y="0"/>
                  </a:lnTo>
                  <a:lnTo>
                    <a:pt x="0" y="0"/>
                  </a:lnTo>
                  <a:lnTo>
                    <a:pt x="0" y="643127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495043" y="2663951"/>
              <a:ext cx="899160" cy="1268095"/>
            </a:xfrm>
            <a:custGeom>
              <a:avLst/>
              <a:gdLst/>
              <a:ahLst/>
              <a:cxnLst/>
              <a:rect l="l" t="t" r="r" b="b"/>
              <a:pathLst>
                <a:path w="899160" h="1268095">
                  <a:moveTo>
                    <a:pt x="449580" y="0"/>
                  </a:moveTo>
                  <a:lnTo>
                    <a:pt x="0" y="633984"/>
                  </a:lnTo>
                  <a:lnTo>
                    <a:pt x="449580" y="1267967"/>
                  </a:lnTo>
                  <a:lnTo>
                    <a:pt x="449580" y="950976"/>
                  </a:lnTo>
                  <a:lnTo>
                    <a:pt x="899160" y="950976"/>
                  </a:lnTo>
                  <a:lnTo>
                    <a:pt x="899160" y="316992"/>
                  </a:lnTo>
                  <a:lnTo>
                    <a:pt x="449580" y="316992"/>
                  </a:lnTo>
                  <a:lnTo>
                    <a:pt x="449580" y="0"/>
                  </a:lnTo>
                  <a:close/>
                </a:path>
              </a:pathLst>
            </a:custGeom>
            <a:solidFill>
              <a:srgbClr val="8539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495043" y="2663951"/>
              <a:ext cx="899160" cy="1268095"/>
            </a:xfrm>
            <a:custGeom>
              <a:avLst/>
              <a:gdLst/>
              <a:ahLst/>
              <a:cxnLst/>
              <a:rect l="l" t="t" r="r" b="b"/>
              <a:pathLst>
                <a:path w="899160" h="1268095">
                  <a:moveTo>
                    <a:pt x="899160" y="950976"/>
                  </a:moveTo>
                  <a:lnTo>
                    <a:pt x="449580" y="950976"/>
                  </a:lnTo>
                  <a:lnTo>
                    <a:pt x="449580" y="1267967"/>
                  </a:lnTo>
                  <a:lnTo>
                    <a:pt x="0" y="633984"/>
                  </a:lnTo>
                  <a:lnTo>
                    <a:pt x="449580" y="0"/>
                  </a:lnTo>
                  <a:lnTo>
                    <a:pt x="449580" y="316992"/>
                  </a:lnTo>
                  <a:lnTo>
                    <a:pt x="899160" y="316992"/>
                  </a:lnTo>
                  <a:lnTo>
                    <a:pt x="899160" y="950976"/>
                  </a:lnTo>
                  <a:close/>
                </a:path>
              </a:pathLst>
            </a:custGeom>
            <a:ln w="12192">
              <a:solidFill>
                <a:srgbClr val="85398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395727" y="7299960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19" h="641984">
                  <a:moveTo>
                    <a:pt x="45719" y="0"/>
                  </a:moveTo>
                  <a:lnTo>
                    <a:pt x="0" y="0"/>
                  </a:lnTo>
                  <a:lnTo>
                    <a:pt x="0" y="641603"/>
                  </a:lnTo>
                  <a:lnTo>
                    <a:pt x="45719" y="641603"/>
                  </a:lnTo>
                  <a:lnTo>
                    <a:pt x="45719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395727" y="7299960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19" h="641984">
                  <a:moveTo>
                    <a:pt x="0" y="641603"/>
                  </a:moveTo>
                  <a:lnTo>
                    <a:pt x="45719" y="641603"/>
                  </a:lnTo>
                  <a:lnTo>
                    <a:pt x="45719" y="0"/>
                  </a:lnTo>
                  <a:lnTo>
                    <a:pt x="0" y="0"/>
                  </a:lnTo>
                  <a:lnTo>
                    <a:pt x="0" y="641603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998219" y="14599920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5" h="1304925">
                  <a:moveTo>
                    <a:pt x="607314" y="0"/>
                  </a:moveTo>
                  <a:lnTo>
                    <a:pt x="561989" y="1788"/>
                  </a:lnTo>
                  <a:lnTo>
                    <a:pt x="517570" y="7070"/>
                  </a:lnTo>
                  <a:lnTo>
                    <a:pt x="474172" y="15720"/>
                  </a:lnTo>
                  <a:lnTo>
                    <a:pt x="431914" y="27611"/>
                  </a:lnTo>
                  <a:lnTo>
                    <a:pt x="390913" y="42618"/>
                  </a:lnTo>
                  <a:lnTo>
                    <a:pt x="351287" y="60614"/>
                  </a:lnTo>
                  <a:lnTo>
                    <a:pt x="313152" y="81473"/>
                  </a:lnTo>
                  <a:lnTo>
                    <a:pt x="276626" y="105070"/>
                  </a:lnTo>
                  <a:lnTo>
                    <a:pt x="241827" y="131278"/>
                  </a:lnTo>
                  <a:lnTo>
                    <a:pt x="208872" y="159971"/>
                  </a:lnTo>
                  <a:lnTo>
                    <a:pt x="177879" y="191023"/>
                  </a:lnTo>
                  <a:lnTo>
                    <a:pt x="148964" y="224309"/>
                  </a:lnTo>
                  <a:lnTo>
                    <a:pt x="122247" y="259702"/>
                  </a:lnTo>
                  <a:lnTo>
                    <a:pt x="97842" y="297076"/>
                  </a:lnTo>
                  <a:lnTo>
                    <a:pt x="75869" y="336306"/>
                  </a:lnTo>
                  <a:lnTo>
                    <a:pt x="56445" y="377264"/>
                  </a:lnTo>
                  <a:lnTo>
                    <a:pt x="39687" y="419826"/>
                  </a:lnTo>
                  <a:lnTo>
                    <a:pt x="25713" y="463865"/>
                  </a:lnTo>
                  <a:lnTo>
                    <a:pt x="14639" y="509255"/>
                  </a:lnTo>
                  <a:lnTo>
                    <a:pt x="6584" y="555870"/>
                  </a:lnTo>
                  <a:lnTo>
                    <a:pt x="1665" y="603584"/>
                  </a:lnTo>
                  <a:lnTo>
                    <a:pt x="0" y="652272"/>
                  </a:lnTo>
                  <a:lnTo>
                    <a:pt x="1665" y="700959"/>
                  </a:lnTo>
                  <a:lnTo>
                    <a:pt x="6584" y="748673"/>
                  </a:lnTo>
                  <a:lnTo>
                    <a:pt x="14639" y="795288"/>
                  </a:lnTo>
                  <a:lnTo>
                    <a:pt x="25713" y="840678"/>
                  </a:lnTo>
                  <a:lnTo>
                    <a:pt x="39687" y="884717"/>
                  </a:lnTo>
                  <a:lnTo>
                    <a:pt x="56445" y="927279"/>
                  </a:lnTo>
                  <a:lnTo>
                    <a:pt x="75869" y="968237"/>
                  </a:lnTo>
                  <a:lnTo>
                    <a:pt x="97842" y="1007467"/>
                  </a:lnTo>
                  <a:lnTo>
                    <a:pt x="122247" y="1044841"/>
                  </a:lnTo>
                  <a:lnTo>
                    <a:pt x="148964" y="1080234"/>
                  </a:lnTo>
                  <a:lnTo>
                    <a:pt x="177879" y="1113520"/>
                  </a:lnTo>
                  <a:lnTo>
                    <a:pt x="208872" y="1144572"/>
                  </a:lnTo>
                  <a:lnTo>
                    <a:pt x="241827" y="1173265"/>
                  </a:lnTo>
                  <a:lnTo>
                    <a:pt x="276626" y="1199473"/>
                  </a:lnTo>
                  <a:lnTo>
                    <a:pt x="313152" y="1223070"/>
                  </a:lnTo>
                  <a:lnTo>
                    <a:pt x="351287" y="1243929"/>
                  </a:lnTo>
                  <a:lnTo>
                    <a:pt x="390913" y="1261925"/>
                  </a:lnTo>
                  <a:lnTo>
                    <a:pt x="431914" y="1276932"/>
                  </a:lnTo>
                  <a:lnTo>
                    <a:pt x="474172" y="1288823"/>
                  </a:lnTo>
                  <a:lnTo>
                    <a:pt x="517570" y="1297473"/>
                  </a:lnTo>
                  <a:lnTo>
                    <a:pt x="561989" y="1302755"/>
                  </a:lnTo>
                  <a:lnTo>
                    <a:pt x="607314" y="1304544"/>
                  </a:lnTo>
                  <a:lnTo>
                    <a:pt x="652638" y="1302755"/>
                  </a:lnTo>
                  <a:lnTo>
                    <a:pt x="697057" y="1297473"/>
                  </a:lnTo>
                  <a:lnTo>
                    <a:pt x="740455" y="1288823"/>
                  </a:lnTo>
                  <a:lnTo>
                    <a:pt x="782713" y="1276932"/>
                  </a:lnTo>
                  <a:lnTo>
                    <a:pt x="823714" y="1261925"/>
                  </a:lnTo>
                  <a:lnTo>
                    <a:pt x="863340" y="1243929"/>
                  </a:lnTo>
                  <a:lnTo>
                    <a:pt x="901475" y="1223070"/>
                  </a:lnTo>
                  <a:lnTo>
                    <a:pt x="938001" y="1199473"/>
                  </a:lnTo>
                  <a:lnTo>
                    <a:pt x="972800" y="1173265"/>
                  </a:lnTo>
                  <a:lnTo>
                    <a:pt x="1005755" y="1144572"/>
                  </a:lnTo>
                  <a:lnTo>
                    <a:pt x="1036748" y="1113520"/>
                  </a:lnTo>
                  <a:lnTo>
                    <a:pt x="1065663" y="1080234"/>
                  </a:lnTo>
                  <a:lnTo>
                    <a:pt x="1092380" y="1044841"/>
                  </a:lnTo>
                  <a:lnTo>
                    <a:pt x="1116785" y="1007467"/>
                  </a:lnTo>
                  <a:lnTo>
                    <a:pt x="1138758" y="968237"/>
                  </a:lnTo>
                  <a:lnTo>
                    <a:pt x="1158182" y="927279"/>
                  </a:lnTo>
                  <a:lnTo>
                    <a:pt x="1174940" y="884717"/>
                  </a:lnTo>
                  <a:lnTo>
                    <a:pt x="1188914" y="840678"/>
                  </a:lnTo>
                  <a:lnTo>
                    <a:pt x="1199988" y="795288"/>
                  </a:lnTo>
                  <a:lnTo>
                    <a:pt x="1208043" y="748673"/>
                  </a:lnTo>
                  <a:lnTo>
                    <a:pt x="1212962" y="700959"/>
                  </a:lnTo>
                  <a:lnTo>
                    <a:pt x="1214628" y="652272"/>
                  </a:lnTo>
                  <a:lnTo>
                    <a:pt x="1212962" y="603584"/>
                  </a:lnTo>
                  <a:lnTo>
                    <a:pt x="1208043" y="555870"/>
                  </a:lnTo>
                  <a:lnTo>
                    <a:pt x="1199988" y="509255"/>
                  </a:lnTo>
                  <a:lnTo>
                    <a:pt x="1188914" y="463865"/>
                  </a:lnTo>
                  <a:lnTo>
                    <a:pt x="1174940" y="419826"/>
                  </a:lnTo>
                  <a:lnTo>
                    <a:pt x="1158182" y="377264"/>
                  </a:lnTo>
                  <a:lnTo>
                    <a:pt x="1138758" y="336306"/>
                  </a:lnTo>
                  <a:lnTo>
                    <a:pt x="1116785" y="297076"/>
                  </a:lnTo>
                  <a:lnTo>
                    <a:pt x="1092380" y="259702"/>
                  </a:lnTo>
                  <a:lnTo>
                    <a:pt x="1065663" y="224309"/>
                  </a:lnTo>
                  <a:lnTo>
                    <a:pt x="1036748" y="191023"/>
                  </a:lnTo>
                  <a:lnTo>
                    <a:pt x="1005755" y="159971"/>
                  </a:lnTo>
                  <a:lnTo>
                    <a:pt x="972800" y="131278"/>
                  </a:lnTo>
                  <a:lnTo>
                    <a:pt x="938001" y="105070"/>
                  </a:lnTo>
                  <a:lnTo>
                    <a:pt x="901475" y="81473"/>
                  </a:lnTo>
                  <a:lnTo>
                    <a:pt x="863340" y="60614"/>
                  </a:lnTo>
                  <a:lnTo>
                    <a:pt x="823714" y="42618"/>
                  </a:lnTo>
                  <a:lnTo>
                    <a:pt x="782713" y="27611"/>
                  </a:lnTo>
                  <a:lnTo>
                    <a:pt x="740455" y="15720"/>
                  </a:lnTo>
                  <a:lnTo>
                    <a:pt x="697057" y="7070"/>
                  </a:lnTo>
                  <a:lnTo>
                    <a:pt x="652638" y="1788"/>
                  </a:lnTo>
                  <a:lnTo>
                    <a:pt x="607314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998219" y="14599920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5" h="1304925">
                  <a:moveTo>
                    <a:pt x="0" y="652272"/>
                  </a:moveTo>
                  <a:lnTo>
                    <a:pt x="1665" y="603584"/>
                  </a:lnTo>
                  <a:lnTo>
                    <a:pt x="6584" y="555870"/>
                  </a:lnTo>
                  <a:lnTo>
                    <a:pt x="14639" y="509255"/>
                  </a:lnTo>
                  <a:lnTo>
                    <a:pt x="25713" y="463865"/>
                  </a:lnTo>
                  <a:lnTo>
                    <a:pt x="39687" y="419826"/>
                  </a:lnTo>
                  <a:lnTo>
                    <a:pt x="56445" y="377264"/>
                  </a:lnTo>
                  <a:lnTo>
                    <a:pt x="75869" y="336306"/>
                  </a:lnTo>
                  <a:lnTo>
                    <a:pt x="97842" y="297076"/>
                  </a:lnTo>
                  <a:lnTo>
                    <a:pt x="122247" y="259702"/>
                  </a:lnTo>
                  <a:lnTo>
                    <a:pt x="148964" y="224309"/>
                  </a:lnTo>
                  <a:lnTo>
                    <a:pt x="177879" y="191023"/>
                  </a:lnTo>
                  <a:lnTo>
                    <a:pt x="208872" y="159971"/>
                  </a:lnTo>
                  <a:lnTo>
                    <a:pt x="241827" y="131278"/>
                  </a:lnTo>
                  <a:lnTo>
                    <a:pt x="276626" y="105070"/>
                  </a:lnTo>
                  <a:lnTo>
                    <a:pt x="313152" y="81473"/>
                  </a:lnTo>
                  <a:lnTo>
                    <a:pt x="351287" y="60614"/>
                  </a:lnTo>
                  <a:lnTo>
                    <a:pt x="390913" y="42618"/>
                  </a:lnTo>
                  <a:lnTo>
                    <a:pt x="431914" y="27611"/>
                  </a:lnTo>
                  <a:lnTo>
                    <a:pt x="474172" y="15720"/>
                  </a:lnTo>
                  <a:lnTo>
                    <a:pt x="517570" y="7070"/>
                  </a:lnTo>
                  <a:lnTo>
                    <a:pt x="561989" y="1788"/>
                  </a:lnTo>
                  <a:lnTo>
                    <a:pt x="607314" y="0"/>
                  </a:lnTo>
                  <a:lnTo>
                    <a:pt x="652638" y="1788"/>
                  </a:lnTo>
                  <a:lnTo>
                    <a:pt x="697057" y="7070"/>
                  </a:lnTo>
                  <a:lnTo>
                    <a:pt x="740455" y="15720"/>
                  </a:lnTo>
                  <a:lnTo>
                    <a:pt x="782713" y="27611"/>
                  </a:lnTo>
                  <a:lnTo>
                    <a:pt x="823714" y="42618"/>
                  </a:lnTo>
                  <a:lnTo>
                    <a:pt x="863340" y="60614"/>
                  </a:lnTo>
                  <a:lnTo>
                    <a:pt x="901475" y="81473"/>
                  </a:lnTo>
                  <a:lnTo>
                    <a:pt x="938001" y="105070"/>
                  </a:lnTo>
                  <a:lnTo>
                    <a:pt x="972800" y="131278"/>
                  </a:lnTo>
                  <a:lnTo>
                    <a:pt x="1005755" y="159971"/>
                  </a:lnTo>
                  <a:lnTo>
                    <a:pt x="1036748" y="191023"/>
                  </a:lnTo>
                  <a:lnTo>
                    <a:pt x="1065663" y="224309"/>
                  </a:lnTo>
                  <a:lnTo>
                    <a:pt x="1092380" y="259702"/>
                  </a:lnTo>
                  <a:lnTo>
                    <a:pt x="1116785" y="297076"/>
                  </a:lnTo>
                  <a:lnTo>
                    <a:pt x="1138758" y="336306"/>
                  </a:lnTo>
                  <a:lnTo>
                    <a:pt x="1158182" y="377264"/>
                  </a:lnTo>
                  <a:lnTo>
                    <a:pt x="1174940" y="419826"/>
                  </a:lnTo>
                  <a:lnTo>
                    <a:pt x="1188914" y="463865"/>
                  </a:lnTo>
                  <a:lnTo>
                    <a:pt x="1199988" y="509255"/>
                  </a:lnTo>
                  <a:lnTo>
                    <a:pt x="1208043" y="555870"/>
                  </a:lnTo>
                  <a:lnTo>
                    <a:pt x="1212962" y="603584"/>
                  </a:lnTo>
                  <a:lnTo>
                    <a:pt x="1214628" y="652272"/>
                  </a:lnTo>
                  <a:lnTo>
                    <a:pt x="1212962" y="700959"/>
                  </a:lnTo>
                  <a:lnTo>
                    <a:pt x="1208043" y="748673"/>
                  </a:lnTo>
                  <a:lnTo>
                    <a:pt x="1199988" y="795288"/>
                  </a:lnTo>
                  <a:lnTo>
                    <a:pt x="1188914" y="840678"/>
                  </a:lnTo>
                  <a:lnTo>
                    <a:pt x="1174940" y="884717"/>
                  </a:lnTo>
                  <a:lnTo>
                    <a:pt x="1158182" y="927279"/>
                  </a:lnTo>
                  <a:lnTo>
                    <a:pt x="1138758" y="968237"/>
                  </a:lnTo>
                  <a:lnTo>
                    <a:pt x="1116785" y="1007467"/>
                  </a:lnTo>
                  <a:lnTo>
                    <a:pt x="1092380" y="1044841"/>
                  </a:lnTo>
                  <a:lnTo>
                    <a:pt x="1065663" y="1080234"/>
                  </a:lnTo>
                  <a:lnTo>
                    <a:pt x="1036748" y="1113520"/>
                  </a:lnTo>
                  <a:lnTo>
                    <a:pt x="1005755" y="1144572"/>
                  </a:lnTo>
                  <a:lnTo>
                    <a:pt x="972800" y="1173265"/>
                  </a:lnTo>
                  <a:lnTo>
                    <a:pt x="938001" y="1199473"/>
                  </a:lnTo>
                  <a:lnTo>
                    <a:pt x="901475" y="1223070"/>
                  </a:lnTo>
                  <a:lnTo>
                    <a:pt x="863340" y="1243929"/>
                  </a:lnTo>
                  <a:lnTo>
                    <a:pt x="823714" y="1261925"/>
                  </a:lnTo>
                  <a:lnTo>
                    <a:pt x="782713" y="1276932"/>
                  </a:lnTo>
                  <a:lnTo>
                    <a:pt x="740455" y="1288823"/>
                  </a:lnTo>
                  <a:lnTo>
                    <a:pt x="697057" y="1297473"/>
                  </a:lnTo>
                  <a:lnTo>
                    <a:pt x="652638" y="1302755"/>
                  </a:lnTo>
                  <a:lnTo>
                    <a:pt x="607314" y="1304544"/>
                  </a:lnTo>
                  <a:lnTo>
                    <a:pt x="561989" y="1302755"/>
                  </a:lnTo>
                  <a:lnTo>
                    <a:pt x="517570" y="1297473"/>
                  </a:lnTo>
                  <a:lnTo>
                    <a:pt x="474172" y="1288823"/>
                  </a:lnTo>
                  <a:lnTo>
                    <a:pt x="431914" y="1276932"/>
                  </a:lnTo>
                  <a:lnTo>
                    <a:pt x="390913" y="1261925"/>
                  </a:lnTo>
                  <a:lnTo>
                    <a:pt x="351287" y="1243929"/>
                  </a:lnTo>
                  <a:lnTo>
                    <a:pt x="313152" y="1223070"/>
                  </a:lnTo>
                  <a:lnTo>
                    <a:pt x="276626" y="1199473"/>
                  </a:lnTo>
                  <a:lnTo>
                    <a:pt x="241827" y="1173265"/>
                  </a:lnTo>
                  <a:lnTo>
                    <a:pt x="208872" y="1144572"/>
                  </a:lnTo>
                  <a:lnTo>
                    <a:pt x="177879" y="1113520"/>
                  </a:lnTo>
                  <a:lnTo>
                    <a:pt x="148964" y="1080234"/>
                  </a:lnTo>
                  <a:lnTo>
                    <a:pt x="122247" y="1044841"/>
                  </a:lnTo>
                  <a:lnTo>
                    <a:pt x="97842" y="1007467"/>
                  </a:lnTo>
                  <a:lnTo>
                    <a:pt x="75869" y="968237"/>
                  </a:lnTo>
                  <a:lnTo>
                    <a:pt x="56445" y="927279"/>
                  </a:lnTo>
                  <a:lnTo>
                    <a:pt x="39687" y="884717"/>
                  </a:lnTo>
                  <a:lnTo>
                    <a:pt x="25713" y="840678"/>
                  </a:lnTo>
                  <a:lnTo>
                    <a:pt x="14639" y="795288"/>
                  </a:lnTo>
                  <a:lnTo>
                    <a:pt x="6584" y="748673"/>
                  </a:lnTo>
                  <a:lnTo>
                    <a:pt x="1665" y="700959"/>
                  </a:lnTo>
                  <a:lnTo>
                    <a:pt x="0" y="652272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1184147" y="14801087"/>
              <a:ext cx="841375" cy="902335"/>
            </a:xfrm>
            <a:custGeom>
              <a:avLst/>
              <a:gdLst/>
              <a:ahLst/>
              <a:cxnLst/>
              <a:rect l="l" t="t" r="r" b="b"/>
              <a:pathLst>
                <a:path w="841375" h="902334">
                  <a:moveTo>
                    <a:pt x="420624" y="0"/>
                  </a:moveTo>
                  <a:lnTo>
                    <a:pt x="374796" y="2646"/>
                  </a:lnTo>
                  <a:lnTo>
                    <a:pt x="330396" y="10402"/>
                  </a:lnTo>
                  <a:lnTo>
                    <a:pt x="287682" y="22994"/>
                  </a:lnTo>
                  <a:lnTo>
                    <a:pt x="246910" y="40145"/>
                  </a:lnTo>
                  <a:lnTo>
                    <a:pt x="208336" y="61580"/>
                  </a:lnTo>
                  <a:lnTo>
                    <a:pt x="172218" y="87026"/>
                  </a:lnTo>
                  <a:lnTo>
                    <a:pt x="138811" y="116206"/>
                  </a:lnTo>
                  <a:lnTo>
                    <a:pt x="108374" y="148847"/>
                  </a:lnTo>
                  <a:lnTo>
                    <a:pt x="81162" y="184672"/>
                  </a:lnTo>
                  <a:lnTo>
                    <a:pt x="57432" y="223407"/>
                  </a:lnTo>
                  <a:lnTo>
                    <a:pt x="37441" y="264776"/>
                  </a:lnTo>
                  <a:lnTo>
                    <a:pt x="21445" y="308506"/>
                  </a:lnTo>
                  <a:lnTo>
                    <a:pt x="9702" y="354320"/>
                  </a:lnTo>
                  <a:lnTo>
                    <a:pt x="2468" y="401944"/>
                  </a:lnTo>
                  <a:lnTo>
                    <a:pt x="0" y="451103"/>
                  </a:lnTo>
                  <a:lnTo>
                    <a:pt x="2468" y="500263"/>
                  </a:lnTo>
                  <a:lnTo>
                    <a:pt x="9702" y="547887"/>
                  </a:lnTo>
                  <a:lnTo>
                    <a:pt x="21445" y="593701"/>
                  </a:lnTo>
                  <a:lnTo>
                    <a:pt x="37441" y="637431"/>
                  </a:lnTo>
                  <a:lnTo>
                    <a:pt x="57432" y="678800"/>
                  </a:lnTo>
                  <a:lnTo>
                    <a:pt x="81162" y="717535"/>
                  </a:lnTo>
                  <a:lnTo>
                    <a:pt x="108374" y="753360"/>
                  </a:lnTo>
                  <a:lnTo>
                    <a:pt x="138811" y="786001"/>
                  </a:lnTo>
                  <a:lnTo>
                    <a:pt x="172218" y="815181"/>
                  </a:lnTo>
                  <a:lnTo>
                    <a:pt x="208336" y="840627"/>
                  </a:lnTo>
                  <a:lnTo>
                    <a:pt x="246910" y="862062"/>
                  </a:lnTo>
                  <a:lnTo>
                    <a:pt x="287682" y="879213"/>
                  </a:lnTo>
                  <a:lnTo>
                    <a:pt x="330396" y="891805"/>
                  </a:lnTo>
                  <a:lnTo>
                    <a:pt x="374796" y="899561"/>
                  </a:lnTo>
                  <a:lnTo>
                    <a:pt x="420624" y="902207"/>
                  </a:lnTo>
                  <a:lnTo>
                    <a:pt x="466451" y="899561"/>
                  </a:lnTo>
                  <a:lnTo>
                    <a:pt x="510851" y="891805"/>
                  </a:lnTo>
                  <a:lnTo>
                    <a:pt x="553565" y="879213"/>
                  </a:lnTo>
                  <a:lnTo>
                    <a:pt x="594337" y="862062"/>
                  </a:lnTo>
                  <a:lnTo>
                    <a:pt x="632911" y="840627"/>
                  </a:lnTo>
                  <a:lnTo>
                    <a:pt x="669029" y="815181"/>
                  </a:lnTo>
                  <a:lnTo>
                    <a:pt x="702436" y="786001"/>
                  </a:lnTo>
                  <a:lnTo>
                    <a:pt x="732873" y="753360"/>
                  </a:lnTo>
                  <a:lnTo>
                    <a:pt x="760085" y="717535"/>
                  </a:lnTo>
                  <a:lnTo>
                    <a:pt x="783815" y="678800"/>
                  </a:lnTo>
                  <a:lnTo>
                    <a:pt x="803806" y="637431"/>
                  </a:lnTo>
                  <a:lnTo>
                    <a:pt x="819802" y="593701"/>
                  </a:lnTo>
                  <a:lnTo>
                    <a:pt x="831545" y="547887"/>
                  </a:lnTo>
                  <a:lnTo>
                    <a:pt x="838779" y="500263"/>
                  </a:lnTo>
                  <a:lnTo>
                    <a:pt x="841247" y="451103"/>
                  </a:lnTo>
                  <a:lnTo>
                    <a:pt x="838779" y="401944"/>
                  </a:lnTo>
                  <a:lnTo>
                    <a:pt x="831545" y="354320"/>
                  </a:lnTo>
                  <a:lnTo>
                    <a:pt x="819802" y="308506"/>
                  </a:lnTo>
                  <a:lnTo>
                    <a:pt x="803806" y="264776"/>
                  </a:lnTo>
                  <a:lnTo>
                    <a:pt x="783815" y="223407"/>
                  </a:lnTo>
                  <a:lnTo>
                    <a:pt x="760085" y="184672"/>
                  </a:lnTo>
                  <a:lnTo>
                    <a:pt x="732873" y="148847"/>
                  </a:lnTo>
                  <a:lnTo>
                    <a:pt x="702436" y="116206"/>
                  </a:lnTo>
                  <a:lnTo>
                    <a:pt x="669029" y="87026"/>
                  </a:lnTo>
                  <a:lnTo>
                    <a:pt x="632911" y="61580"/>
                  </a:lnTo>
                  <a:lnTo>
                    <a:pt x="594337" y="40145"/>
                  </a:lnTo>
                  <a:lnTo>
                    <a:pt x="553565" y="22994"/>
                  </a:lnTo>
                  <a:lnTo>
                    <a:pt x="510851" y="10402"/>
                  </a:lnTo>
                  <a:lnTo>
                    <a:pt x="466451" y="2646"/>
                  </a:lnTo>
                  <a:lnTo>
                    <a:pt x="420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357630" y="14978634"/>
            <a:ext cx="4737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0340" marR="5080" indent="-16827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Y1</a:t>
            </a:r>
            <a:r>
              <a:rPr sz="1800" b="1" spc="-10" dirty="0">
                <a:latin typeface="Calibri"/>
                <a:cs typeface="Calibri"/>
              </a:rPr>
              <a:t>/</a:t>
            </a:r>
            <a:r>
              <a:rPr sz="1800" b="1" dirty="0">
                <a:latin typeface="Calibri"/>
                <a:cs typeface="Calibri"/>
              </a:rPr>
              <a:t>2  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8348218" y="12415773"/>
            <a:ext cx="1227455" cy="1318895"/>
            <a:chOff x="8348218" y="12415773"/>
            <a:chExt cx="1227455" cy="1318895"/>
          </a:xfrm>
        </p:grpSpPr>
        <p:sp>
          <p:nvSpPr>
            <p:cNvPr id="31" name="object 31"/>
            <p:cNvSpPr/>
            <p:nvPr/>
          </p:nvSpPr>
          <p:spPr>
            <a:xfrm>
              <a:off x="8354568" y="12422123"/>
              <a:ext cx="1214755" cy="1306195"/>
            </a:xfrm>
            <a:custGeom>
              <a:avLst/>
              <a:gdLst/>
              <a:ahLst/>
              <a:cxnLst/>
              <a:rect l="l" t="t" r="r" b="b"/>
              <a:pathLst>
                <a:path w="1214754" h="1306194">
                  <a:moveTo>
                    <a:pt x="607313" y="0"/>
                  </a:moveTo>
                  <a:lnTo>
                    <a:pt x="561989" y="1791"/>
                  </a:lnTo>
                  <a:lnTo>
                    <a:pt x="517570" y="7080"/>
                  </a:lnTo>
                  <a:lnTo>
                    <a:pt x="474172" y="15740"/>
                  </a:lnTo>
                  <a:lnTo>
                    <a:pt x="431914" y="27647"/>
                  </a:lnTo>
                  <a:lnTo>
                    <a:pt x="390913" y="42672"/>
                  </a:lnTo>
                  <a:lnTo>
                    <a:pt x="351287" y="60691"/>
                  </a:lnTo>
                  <a:lnTo>
                    <a:pt x="313152" y="81576"/>
                  </a:lnTo>
                  <a:lnTo>
                    <a:pt x="276626" y="105202"/>
                  </a:lnTo>
                  <a:lnTo>
                    <a:pt x="241827" y="131443"/>
                  </a:lnTo>
                  <a:lnTo>
                    <a:pt x="208872" y="160171"/>
                  </a:lnTo>
                  <a:lnTo>
                    <a:pt x="177879" y="191261"/>
                  </a:lnTo>
                  <a:lnTo>
                    <a:pt x="148964" y="224587"/>
                  </a:lnTo>
                  <a:lnTo>
                    <a:pt x="122247" y="260023"/>
                  </a:lnTo>
                  <a:lnTo>
                    <a:pt x="97842" y="297441"/>
                  </a:lnTo>
                  <a:lnTo>
                    <a:pt x="75869" y="336716"/>
                  </a:lnTo>
                  <a:lnTo>
                    <a:pt x="56445" y="377722"/>
                  </a:lnTo>
                  <a:lnTo>
                    <a:pt x="39687" y="420333"/>
                  </a:lnTo>
                  <a:lnTo>
                    <a:pt x="25713" y="464422"/>
                  </a:lnTo>
                  <a:lnTo>
                    <a:pt x="14639" y="509862"/>
                  </a:lnTo>
                  <a:lnTo>
                    <a:pt x="6584" y="556529"/>
                  </a:lnTo>
                  <a:lnTo>
                    <a:pt x="1665" y="604294"/>
                  </a:lnTo>
                  <a:lnTo>
                    <a:pt x="0" y="653034"/>
                  </a:lnTo>
                  <a:lnTo>
                    <a:pt x="1665" y="701773"/>
                  </a:lnTo>
                  <a:lnTo>
                    <a:pt x="6584" y="749538"/>
                  </a:lnTo>
                  <a:lnTo>
                    <a:pt x="14639" y="796205"/>
                  </a:lnTo>
                  <a:lnTo>
                    <a:pt x="25713" y="841645"/>
                  </a:lnTo>
                  <a:lnTo>
                    <a:pt x="39687" y="885734"/>
                  </a:lnTo>
                  <a:lnTo>
                    <a:pt x="56445" y="928345"/>
                  </a:lnTo>
                  <a:lnTo>
                    <a:pt x="75869" y="969351"/>
                  </a:lnTo>
                  <a:lnTo>
                    <a:pt x="97842" y="1008626"/>
                  </a:lnTo>
                  <a:lnTo>
                    <a:pt x="122247" y="1046044"/>
                  </a:lnTo>
                  <a:lnTo>
                    <a:pt x="148964" y="1081480"/>
                  </a:lnTo>
                  <a:lnTo>
                    <a:pt x="177879" y="1114805"/>
                  </a:lnTo>
                  <a:lnTo>
                    <a:pt x="208872" y="1145896"/>
                  </a:lnTo>
                  <a:lnTo>
                    <a:pt x="241827" y="1174624"/>
                  </a:lnTo>
                  <a:lnTo>
                    <a:pt x="276626" y="1200865"/>
                  </a:lnTo>
                  <a:lnTo>
                    <a:pt x="313152" y="1224491"/>
                  </a:lnTo>
                  <a:lnTo>
                    <a:pt x="351287" y="1245376"/>
                  </a:lnTo>
                  <a:lnTo>
                    <a:pt x="390913" y="1263395"/>
                  </a:lnTo>
                  <a:lnTo>
                    <a:pt x="431914" y="1278420"/>
                  </a:lnTo>
                  <a:lnTo>
                    <a:pt x="474172" y="1290327"/>
                  </a:lnTo>
                  <a:lnTo>
                    <a:pt x="517570" y="1298987"/>
                  </a:lnTo>
                  <a:lnTo>
                    <a:pt x="561989" y="1304276"/>
                  </a:lnTo>
                  <a:lnTo>
                    <a:pt x="607313" y="1306067"/>
                  </a:lnTo>
                  <a:lnTo>
                    <a:pt x="652638" y="1304276"/>
                  </a:lnTo>
                  <a:lnTo>
                    <a:pt x="697057" y="1298987"/>
                  </a:lnTo>
                  <a:lnTo>
                    <a:pt x="740455" y="1290327"/>
                  </a:lnTo>
                  <a:lnTo>
                    <a:pt x="782713" y="1278420"/>
                  </a:lnTo>
                  <a:lnTo>
                    <a:pt x="823714" y="1263395"/>
                  </a:lnTo>
                  <a:lnTo>
                    <a:pt x="863340" y="1245376"/>
                  </a:lnTo>
                  <a:lnTo>
                    <a:pt x="901475" y="1224491"/>
                  </a:lnTo>
                  <a:lnTo>
                    <a:pt x="938001" y="1200865"/>
                  </a:lnTo>
                  <a:lnTo>
                    <a:pt x="972800" y="1174624"/>
                  </a:lnTo>
                  <a:lnTo>
                    <a:pt x="1005755" y="1145896"/>
                  </a:lnTo>
                  <a:lnTo>
                    <a:pt x="1036748" y="1114806"/>
                  </a:lnTo>
                  <a:lnTo>
                    <a:pt x="1065663" y="1081480"/>
                  </a:lnTo>
                  <a:lnTo>
                    <a:pt x="1092380" y="1046044"/>
                  </a:lnTo>
                  <a:lnTo>
                    <a:pt x="1116785" y="1008626"/>
                  </a:lnTo>
                  <a:lnTo>
                    <a:pt x="1138758" y="969351"/>
                  </a:lnTo>
                  <a:lnTo>
                    <a:pt x="1158182" y="928345"/>
                  </a:lnTo>
                  <a:lnTo>
                    <a:pt x="1174940" y="885734"/>
                  </a:lnTo>
                  <a:lnTo>
                    <a:pt x="1188914" y="841645"/>
                  </a:lnTo>
                  <a:lnTo>
                    <a:pt x="1199988" y="796205"/>
                  </a:lnTo>
                  <a:lnTo>
                    <a:pt x="1208043" y="749538"/>
                  </a:lnTo>
                  <a:lnTo>
                    <a:pt x="1212962" y="701773"/>
                  </a:lnTo>
                  <a:lnTo>
                    <a:pt x="1214627" y="653034"/>
                  </a:lnTo>
                  <a:lnTo>
                    <a:pt x="1212962" y="604294"/>
                  </a:lnTo>
                  <a:lnTo>
                    <a:pt x="1208043" y="556529"/>
                  </a:lnTo>
                  <a:lnTo>
                    <a:pt x="1199988" y="509862"/>
                  </a:lnTo>
                  <a:lnTo>
                    <a:pt x="1188914" y="464422"/>
                  </a:lnTo>
                  <a:lnTo>
                    <a:pt x="1174940" y="420333"/>
                  </a:lnTo>
                  <a:lnTo>
                    <a:pt x="1158182" y="377722"/>
                  </a:lnTo>
                  <a:lnTo>
                    <a:pt x="1138758" y="336716"/>
                  </a:lnTo>
                  <a:lnTo>
                    <a:pt x="1116785" y="297441"/>
                  </a:lnTo>
                  <a:lnTo>
                    <a:pt x="1092380" y="260023"/>
                  </a:lnTo>
                  <a:lnTo>
                    <a:pt x="1065663" y="224587"/>
                  </a:lnTo>
                  <a:lnTo>
                    <a:pt x="1036748" y="191262"/>
                  </a:lnTo>
                  <a:lnTo>
                    <a:pt x="1005755" y="160171"/>
                  </a:lnTo>
                  <a:lnTo>
                    <a:pt x="972800" y="131443"/>
                  </a:lnTo>
                  <a:lnTo>
                    <a:pt x="938001" y="105202"/>
                  </a:lnTo>
                  <a:lnTo>
                    <a:pt x="901475" y="81576"/>
                  </a:lnTo>
                  <a:lnTo>
                    <a:pt x="863340" y="60691"/>
                  </a:lnTo>
                  <a:lnTo>
                    <a:pt x="823714" y="42672"/>
                  </a:lnTo>
                  <a:lnTo>
                    <a:pt x="782713" y="27647"/>
                  </a:lnTo>
                  <a:lnTo>
                    <a:pt x="740455" y="15740"/>
                  </a:lnTo>
                  <a:lnTo>
                    <a:pt x="697057" y="7080"/>
                  </a:lnTo>
                  <a:lnTo>
                    <a:pt x="652638" y="1791"/>
                  </a:lnTo>
                  <a:lnTo>
                    <a:pt x="607313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354568" y="12422123"/>
              <a:ext cx="1214755" cy="1306195"/>
            </a:xfrm>
            <a:custGeom>
              <a:avLst/>
              <a:gdLst/>
              <a:ahLst/>
              <a:cxnLst/>
              <a:rect l="l" t="t" r="r" b="b"/>
              <a:pathLst>
                <a:path w="1214754" h="1306194">
                  <a:moveTo>
                    <a:pt x="0" y="653034"/>
                  </a:moveTo>
                  <a:lnTo>
                    <a:pt x="1665" y="604294"/>
                  </a:lnTo>
                  <a:lnTo>
                    <a:pt x="6584" y="556529"/>
                  </a:lnTo>
                  <a:lnTo>
                    <a:pt x="14639" y="509862"/>
                  </a:lnTo>
                  <a:lnTo>
                    <a:pt x="25713" y="464422"/>
                  </a:lnTo>
                  <a:lnTo>
                    <a:pt x="39687" y="420333"/>
                  </a:lnTo>
                  <a:lnTo>
                    <a:pt x="56445" y="377722"/>
                  </a:lnTo>
                  <a:lnTo>
                    <a:pt x="75869" y="336716"/>
                  </a:lnTo>
                  <a:lnTo>
                    <a:pt x="97842" y="297441"/>
                  </a:lnTo>
                  <a:lnTo>
                    <a:pt x="122247" y="260023"/>
                  </a:lnTo>
                  <a:lnTo>
                    <a:pt x="148964" y="224587"/>
                  </a:lnTo>
                  <a:lnTo>
                    <a:pt x="177879" y="191261"/>
                  </a:lnTo>
                  <a:lnTo>
                    <a:pt x="208872" y="160171"/>
                  </a:lnTo>
                  <a:lnTo>
                    <a:pt x="241827" y="131443"/>
                  </a:lnTo>
                  <a:lnTo>
                    <a:pt x="276626" y="105202"/>
                  </a:lnTo>
                  <a:lnTo>
                    <a:pt x="313152" y="81576"/>
                  </a:lnTo>
                  <a:lnTo>
                    <a:pt x="351287" y="60691"/>
                  </a:lnTo>
                  <a:lnTo>
                    <a:pt x="390913" y="42672"/>
                  </a:lnTo>
                  <a:lnTo>
                    <a:pt x="431914" y="27647"/>
                  </a:lnTo>
                  <a:lnTo>
                    <a:pt x="474172" y="15740"/>
                  </a:lnTo>
                  <a:lnTo>
                    <a:pt x="517570" y="7080"/>
                  </a:lnTo>
                  <a:lnTo>
                    <a:pt x="561989" y="1791"/>
                  </a:lnTo>
                  <a:lnTo>
                    <a:pt x="607313" y="0"/>
                  </a:lnTo>
                  <a:lnTo>
                    <a:pt x="652638" y="1791"/>
                  </a:lnTo>
                  <a:lnTo>
                    <a:pt x="697057" y="7080"/>
                  </a:lnTo>
                  <a:lnTo>
                    <a:pt x="740455" y="15740"/>
                  </a:lnTo>
                  <a:lnTo>
                    <a:pt x="782713" y="27647"/>
                  </a:lnTo>
                  <a:lnTo>
                    <a:pt x="823714" y="42672"/>
                  </a:lnTo>
                  <a:lnTo>
                    <a:pt x="863340" y="60691"/>
                  </a:lnTo>
                  <a:lnTo>
                    <a:pt x="901475" y="81576"/>
                  </a:lnTo>
                  <a:lnTo>
                    <a:pt x="938001" y="105202"/>
                  </a:lnTo>
                  <a:lnTo>
                    <a:pt x="972800" y="131443"/>
                  </a:lnTo>
                  <a:lnTo>
                    <a:pt x="1005755" y="160171"/>
                  </a:lnTo>
                  <a:lnTo>
                    <a:pt x="1036748" y="191262"/>
                  </a:lnTo>
                  <a:lnTo>
                    <a:pt x="1065663" y="224587"/>
                  </a:lnTo>
                  <a:lnTo>
                    <a:pt x="1092380" y="260023"/>
                  </a:lnTo>
                  <a:lnTo>
                    <a:pt x="1116785" y="297441"/>
                  </a:lnTo>
                  <a:lnTo>
                    <a:pt x="1138758" y="336716"/>
                  </a:lnTo>
                  <a:lnTo>
                    <a:pt x="1158182" y="377722"/>
                  </a:lnTo>
                  <a:lnTo>
                    <a:pt x="1174940" y="420333"/>
                  </a:lnTo>
                  <a:lnTo>
                    <a:pt x="1188914" y="464422"/>
                  </a:lnTo>
                  <a:lnTo>
                    <a:pt x="1199988" y="509862"/>
                  </a:lnTo>
                  <a:lnTo>
                    <a:pt x="1208043" y="556529"/>
                  </a:lnTo>
                  <a:lnTo>
                    <a:pt x="1212962" y="604294"/>
                  </a:lnTo>
                  <a:lnTo>
                    <a:pt x="1214627" y="653034"/>
                  </a:lnTo>
                  <a:lnTo>
                    <a:pt x="1212962" y="701773"/>
                  </a:lnTo>
                  <a:lnTo>
                    <a:pt x="1208043" y="749538"/>
                  </a:lnTo>
                  <a:lnTo>
                    <a:pt x="1199988" y="796205"/>
                  </a:lnTo>
                  <a:lnTo>
                    <a:pt x="1188914" y="841645"/>
                  </a:lnTo>
                  <a:lnTo>
                    <a:pt x="1174940" y="885734"/>
                  </a:lnTo>
                  <a:lnTo>
                    <a:pt x="1158182" y="928345"/>
                  </a:lnTo>
                  <a:lnTo>
                    <a:pt x="1138758" y="969351"/>
                  </a:lnTo>
                  <a:lnTo>
                    <a:pt x="1116785" y="1008626"/>
                  </a:lnTo>
                  <a:lnTo>
                    <a:pt x="1092380" y="1046044"/>
                  </a:lnTo>
                  <a:lnTo>
                    <a:pt x="1065663" y="1081480"/>
                  </a:lnTo>
                  <a:lnTo>
                    <a:pt x="1036748" y="1114806"/>
                  </a:lnTo>
                  <a:lnTo>
                    <a:pt x="1005755" y="1145896"/>
                  </a:lnTo>
                  <a:lnTo>
                    <a:pt x="972800" y="1174624"/>
                  </a:lnTo>
                  <a:lnTo>
                    <a:pt x="938001" y="1200865"/>
                  </a:lnTo>
                  <a:lnTo>
                    <a:pt x="901475" y="1224491"/>
                  </a:lnTo>
                  <a:lnTo>
                    <a:pt x="863340" y="1245376"/>
                  </a:lnTo>
                  <a:lnTo>
                    <a:pt x="823714" y="1263395"/>
                  </a:lnTo>
                  <a:lnTo>
                    <a:pt x="782713" y="1278420"/>
                  </a:lnTo>
                  <a:lnTo>
                    <a:pt x="740455" y="1290327"/>
                  </a:lnTo>
                  <a:lnTo>
                    <a:pt x="697057" y="1298987"/>
                  </a:lnTo>
                  <a:lnTo>
                    <a:pt x="652638" y="1304276"/>
                  </a:lnTo>
                  <a:lnTo>
                    <a:pt x="607313" y="1306067"/>
                  </a:lnTo>
                  <a:lnTo>
                    <a:pt x="561989" y="1304276"/>
                  </a:lnTo>
                  <a:lnTo>
                    <a:pt x="517570" y="1298987"/>
                  </a:lnTo>
                  <a:lnTo>
                    <a:pt x="474172" y="1290327"/>
                  </a:lnTo>
                  <a:lnTo>
                    <a:pt x="431914" y="1278420"/>
                  </a:lnTo>
                  <a:lnTo>
                    <a:pt x="390913" y="1263395"/>
                  </a:lnTo>
                  <a:lnTo>
                    <a:pt x="351287" y="1245376"/>
                  </a:lnTo>
                  <a:lnTo>
                    <a:pt x="313152" y="1224491"/>
                  </a:lnTo>
                  <a:lnTo>
                    <a:pt x="276626" y="1200865"/>
                  </a:lnTo>
                  <a:lnTo>
                    <a:pt x="241827" y="1174624"/>
                  </a:lnTo>
                  <a:lnTo>
                    <a:pt x="208872" y="1145896"/>
                  </a:lnTo>
                  <a:lnTo>
                    <a:pt x="177879" y="1114805"/>
                  </a:lnTo>
                  <a:lnTo>
                    <a:pt x="148964" y="1081480"/>
                  </a:lnTo>
                  <a:lnTo>
                    <a:pt x="122247" y="1046044"/>
                  </a:lnTo>
                  <a:lnTo>
                    <a:pt x="97842" y="1008626"/>
                  </a:lnTo>
                  <a:lnTo>
                    <a:pt x="75869" y="969351"/>
                  </a:lnTo>
                  <a:lnTo>
                    <a:pt x="56445" y="928345"/>
                  </a:lnTo>
                  <a:lnTo>
                    <a:pt x="39687" y="885734"/>
                  </a:lnTo>
                  <a:lnTo>
                    <a:pt x="25713" y="841645"/>
                  </a:lnTo>
                  <a:lnTo>
                    <a:pt x="14639" y="796205"/>
                  </a:lnTo>
                  <a:lnTo>
                    <a:pt x="6584" y="749538"/>
                  </a:lnTo>
                  <a:lnTo>
                    <a:pt x="1665" y="701773"/>
                  </a:lnTo>
                  <a:lnTo>
                    <a:pt x="0" y="653034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540496" y="12623291"/>
              <a:ext cx="841375" cy="904240"/>
            </a:xfrm>
            <a:custGeom>
              <a:avLst/>
              <a:gdLst/>
              <a:ahLst/>
              <a:cxnLst/>
              <a:rect l="l" t="t" r="r" b="b"/>
              <a:pathLst>
                <a:path w="841375" h="904240">
                  <a:moveTo>
                    <a:pt x="420624" y="0"/>
                  </a:moveTo>
                  <a:lnTo>
                    <a:pt x="374796" y="2651"/>
                  </a:lnTo>
                  <a:lnTo>
                    <a:pt x="330396" y="10422"/>
                  </a:lnTo>
                  <a:lnTo>
                    <a:pt x="287682" y="23036"/>
                  </a:lnTo>
                  <a:lnTo>
                    <a:pt x="246910" y="40219"/>
                  </a:lnTo>
                  <a:lnTo>
                    <a:pt x="208336" y="61693"/>
                  </a:lnTo>
                  <a:lnTo>
                    <a:pt x="172218" y="87184"/>
                  </a:lnTo>
                  <a:lnTo>
                    <a:pt x="138811" y="116417"/>
                  </a:lnTo>
                  <a:lnTo>
                    <a:pt x="108374" y="149114"/>
                  </a:lnTo>
                  <a:lnTo>
                    <a:pt x="81162" y="185001"/>
                  </a:lnTo>
                  <a:lnTo>
                    <a:pt x="57432" y="223802"/>
                  </a:lnTo>
                  <a:lnTo>
                    <a:pt x="37441" y="265241"/>
                  </a:lnTo>
                  <a:lnTo>
                    <a:pt x="21445" y="309042"/>
                  </a:lnTo>
                  <a:lnTo>
                    <a:pt x="9702" y="354931"/>
                  </a:lnTo>
                  <a:lnTo>
                    <a:pt x="2468" y="402630"/>
                  </a:lnTo>
                  <a:lnTo>
                    <a:pt x="0" y="451865"/>
                  </a:lnTo>
                  <a:lnTo>
                    <a:pt x="2468" y="501101"/>
                  </a:lnTo>
                  <a:lnTo>
                    <a:pt x="9702" y="548800"/>
                  </a:lnTo>
                  <a:lnTo>
                    <a:pt x="21445" y="594689"/>
                  </a:lnTo>
                  <a:lnTo>
                    <a:pt x="37441" y="638490"/>
                  </a:lnTo>
                  <a:lnTo>
                    <a:pt x="57432" y="679929"/>
                  </a:lnTo>
                  <a:lnTo>
                    <a:pt x="81162" y="718730"/>
                  </a:lnTo>
                  <a:lnTo>
                    <a:pt x="108374" y="754617"/>
                  </a:lnTo>
                  <a:lnTo>
                    <a:pt x="138811" y="787314"/>
                  </a:lnTo>
                  <a:lnTo>
                    <a:pt x="172218" y="816547"/>
                  </a:lnTo>
                  <a:lnTo>
                    <a:pt x="208336" y="842038"/>
                  </a:lnTo>
                  <a:lnTo>
                    <a:pt x="246910" y="863512"/>
                  </a:lnTo>
                  <a:lnTo>
                    <a:pt x="287682" y="880695"/>
                  </a:lnTo>
                  <a:lnTo>
                    <a:pt x="330396" y="893309"/>
                  </a:lnTo>
                  <a:lnTo>
                    <a:pt x="374796" y="901080"/>
                  </a:lnTo>
                  <a:lnTo>
                    <a:pt x="420624" y="903731"/>
                  </a:lnTo>
                  <a:lnTo>
                    <a:pt x="466451" y="901080"/>
                  </a:lnTo>
                  <a:lnTo>
                    <a:pt x="510851" y="893309"/>
                  </a:lnTo>
                  <a:lnTo>
                    <a:pt x="553565" y="880695"/>
                  </a:lnTo>
                  <a:lnTo>
                    <a:pt x="594337" y="863512"/>
                  </a:lnTo>
                  <a:lnTo>
                    <a:pt x="632911" y="842038"/>
                  </a:lnTo>
                  <a:lnTo>
                    <a:pt x="669029" y="816547"/>
                  </a:lnTo>
                  <a:lnTo>
                    <a:pt x="702436" y="787314"/>
                  </a:lnTo>
                  <a:lnTo>
                    <a:pt x="732873" y="754617"/>
                  </a:lnTo>
                  <a:lnTo>
                    <a:pt x="760085" y="718730"/>
                  </a:lnTo>
                  <a:lnTo>
                    <a:pt x="783815" y="679929"/>
                  </a:lnTo>
                  <a:lnTo>
                    <a:pt x="803806" y="638490"/>
                  </a:lnTo>
                  <a:lnTo>
                    <a:pt x="819802" y="594689"/>
                  </a:lnTo>
                  <a:lnTo>
                    <a:pt x="831545" y="548800"/>
                  </a:lnTo>
                  <a:lnTo>
                    <a:pt x="838779" y="501101"/>
                  </a:lnTo>
                  <a:lnTo>
                    <a:pt x="841248" y="451865"/>
                  </a:lnTo>
                  <a:lnTo>
                    <a:pt x="838779" y="402630"/>
                  </a:lnTo>
                  <a:lnTo>
                    <a:pt x="831545" y="354931"/>
                  </a:lnTo>
                  <a:lnTo>
                    <a:pt x="819802" y="309042"/>
                  </a:lnTo>
                  <a:lnTo>
                    <a:pt x="803806" y="265241"/>
                  </a:lnTo>
                  <a:lnTo>
                    <a:pt x="783815" y="223802"/>
                  </a:lnTo>
                  <a:lnTo>
                    <a:pt x="760085" y="185001"/>
                  </a:lnTo>
                  <a:lnTo>
                    <a:pt x="732873" y="149114"/>
                  </a:lnTo>
                  <a:lnTo>
                    <a:pt x="702436" y="116417"/>
                  </a:lnTo>
                  <a:lnTo>
                    <a:pt x="669029" y="87184"/>
                  </a:lnTo>
                  <a:lnTo>
                    <a:pt x="632911" y="61693"/>
                  </a:lnTo>
                  <a:lnTo>
                    <a:pt x="594337" y="40219"/>
                  </a:lnTo>
                  <a:lnTo>
                    <a:pt x="553565" y="23036"/>
                  </a:lnTo>
                  <a:lnTo>
                    <a:pt x="510851" y="10422"/>
                  </a:lnTo>
                  <a:lnTo>
                    <a:pt x="466451" y="2651"/>
                  </a:lnTo>
                  <a:lnTo>
                    <a:pt x="420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8715502" y="12801727"/>
            <a:ext cx="4737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0" marR="5080" indent="-14668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Y1</a:t>
            </a:r>
            <a:r>
              <a:rPr sz="1800" b="1" spc="-10" dirty="0">
                <a:latin typeface="Calibri"/>
                <a:cs typeface="Calibri"/>
              </a:rPr>
              <a:t>/</a:t>
            </a:r>
            <a:r>
              <a:rPr sz="1800" b="1" dirty="0">
                <a:latin typeface="Calibri"/>
                <a:cs typeface="Calibri"/>
              </a:rPr>
              <a:t>2  O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976630" y="10236454"/>
            <a:ext cx="1229360" cy="1317625"/>
            <a:chOff x="976630" y="10236454"/>
            <a:chExt cx="1229360" cy="1317625"/>
          </a:xfrm>
        </p:grpSpPr>
        <p:sp>
          <p:nvSpPr>
            <p:cNvPr id="36" name="object 36"/>
            <p:cNvSpPr/>
            <p:nvPr/>
          </p:nvSpPr>
          <p:spPr>
            <a:xfrm>
              <a:off x="982980" y="10242804"/>
              <a:ext cx="1216660" cy="1304925"/>
            </a:xfrm>
            <a:custGeom>
              <a:avLst/>
              <a:gdLst/>
              <a:ahLst/>
              <a:cxnLst/>
              <a:rect l="l" t="t" r="r" b="b"/>
              <a:pathLst>
                <a:path w="1216660" h="1304925">
                  <a:moveTo>
                    <a:pt x="608076" y="0"/>
                  </a:moveTo>
                  <a:lnTo>
                    <a:pt x="562695" y="1788"/>
                  </a:lnTo>
                  <a:lnTo>
                    <a:pt x="518220" y="7070"/>
                  </a:lnTo>
                  <a:lnTo>
                    <a:pt x="474768" y="15720"/>
                  </a:lnTo>
                  <a:lnTo>
                    <a:pt x="432457" y="27611"/>
                  </a:lnTo>
                  <a:lnTo>
                    <a:pt x="391405" y="42618"/>
                  </a:lnTo>
                  <a:lnTo>
                    <a:pt x="351728" y="60614"/>
                  </a:lnTo>
                  <a:lnTo>
                    <a:pt x="313545" y="81473"/>
                  </a:lnTo>
                  <a:lnTo>
                    <a:pt x="276974" y="105070"/>
                  </a:lnTo>
                  <a:lnTo>
                    <a:pt x="242131" y="131278"/>
                  </a:lnTo>
                  <a:lnTo>
                    <a:pt x="209135" y="159971"/>
                  </a:lnTo>
                  <a:lnTo>
                    <a:pt x="178103" y="191023"/>
                  </a:lnTo>
                  <a:lnTo>
                    <a:pt x="149152" y="224309"/>
                  </a:lnTo>
                  <a:lnTo>
                    <a:pt x="122400" y="259702"/>
                  </a:lnTo>
                  <a:lnTo>
                    <a:pt x="97966" y="297076"/>
                  </a:lnTo>
                  <a:lnTo>
                    <a:pt x="75965" y="336306"/>
                  </a:lnTo>
                  <a:lnTo>
                    <a:pt x="56516" y="377264"/>
                  </a:lnTo>
                  <a:lnTo>
                    <a:pt x="39737" y="419826"/>
                  </a:lnTo>
                  <a:lnTo>
                    <a:pt x="25745" y="463865"/>
                  </a:lnTo>
                  <a:lnTo>
                    <a:pt x="14658" y="509255"/>
                  </a:lnTo>
                  <a:lnTo>
                    <a:pt x="6593" y="555870"/>
                  </a:lnTo>
                  <a:lnTo>
                    <a:pt x="1667" y="603584"/>
                  </a:lnTo>
                  <a:lnTo>
                    <a:pt x="0" y="652272"/>
                  </a:lnTo>
                  <a:lnTo>
                    <a:pt x="1667" y="700959"/>
                  </a:lnTo>
                  <a:lnTo>
                    <a:pt x="6593" y="748673"/>
                  </a:lnTo>
                  <a:lnTo>
                    <a:pt x="14658" y="795288"/>
                  </a:lnTo>
                  <a:lnTo>
                    <a:pt x="25745" y="840678"/>
                  </a:lnTo>
                  <a:lnTo>
                    <a:pt x="39737" y="884717"/>
                  </a:lnTo>
                  <a:lnTo>
                    <a:pt x="56516" y="927279"/>
                  </a:lnTo>
                  <a:lnTo>
                    <a:pt x="75965" y="968237"/>
                  </a:lnTo>
                  <a:lnTo>
                    <a:pt x="97966" y="1007467"/>
                  </a:lnTo>
                  <a:lnTo>
                    <a:pt x="122400" y="1044841"/>
                  </a:lnTo>
                  <a:lnTo>
                    <a:pt x="149152" y="1080234"/>
                  </a:lnTo>
                  <a:lnTo>
                    <a:pt x="178103" y="1113520"/>
                  </a:lnTo>
                  <a:lnTo>
                    <a:pt x="209135" y="1144572"/>
                  </a:lnTo>
                  <a:lnTo>
                    <a:pt x="242131" y="1173265"/>
                  </a:lnTo>
                  <a:lnTo>
                    <a:pt x="276974" y="1199473"/>
                  </a:lnTo>
                  <a:lnTo>
                    <a:pt x="313545" y="1223070"/>
                  </a:lnTo>
                  <a:lnTo>
                    <a:pt x="351728" y="1243929"/>
                  </a:lnTo>
                  <a:lnTo>
                    <a:pt x="391405" y="1261925"/>
                  </a:lnTo>
                  <a:lnTo>
                    <a:pt x="432457" y="1276932"/>
                  </a:lnTo>
                  <a:lnTo>
                    <a:pt x="474768" y="1288823"/>
                  </a:lnTo>
                  <a:lnTo>
                    <a:pt x="518220" y="1297473"/>
                  </a:lnTo>
                  <a:lnTo>
                    <a:pt x="562695" y="1302755"/>
                  </a:lnTo>
                  <a:lnTo>
                    <a:pt x="608076" y="1304544"/>
                  </a:lnTo>
                  <a:lnTo>
                    <a:pt x="653452" y="1302755"/>
                  </a:lnTo>
                  <a:lnTo>
                    <a:pt x="697923" y="1297473"/>
                  </a:lnTo>
                  <a:lnTo>
                    <a:pt x="741372" y="1288823"/>
                  </a:lnTo>
                  <a:lnTo>
                    <a:pt x="783680" y="1276932"/>
                  </a:lnTo>
                  <a:lnTo>
                    <a:pt x="824731" y="1261925"/>
                  </a:lnTo>
                  <a:lnTo>
                    <a:pt x="864406" y="1243929"/>
                  </a:lnTo>
                  <a:lnTo>
                    <a:pt x="902589" y="1223070"/>
                  </a:lnTo>
                  <a:lnTo>
                    <a:pt x="939160" y="1199473"/>
                  </a:lnTo>
                  <a:lnTo>
                    <a:pt x="974003" y="1173265"/>
                  </a:lnTo>
                  <a:lnTo>
                    <a:pt x="1007001" y="1144572"/>
                  </a:lnTo>
                  <a:lnTo>
                    <a:pt x="1038034" y="1113520"/>
                  </a:lnTo>
                  <a:lnTo>
                    <a:pt x="1066986" y="1080234"/>
                  </a:lnTo>
                  <a:lnTo>
                    <a:pt x="1093739" y="1044841"/>
                  </a:lnTo>
                  <a:lnTo>
                    <a:pt x="1118176" y="1007467"/>
                  </a:lnTo>
                  <a:lnTo>
                    <a:pt x="1140178" y="968237"/>
                  </a:lnTo>
                  <a:lnTo>
                    <a:pt x="1159628" y="927279"/>
                  </a:lnTo>
                  <a:lnTo>
                    <a:pt x="1176409" y="884717"/>
                  </a:lnTo>
                  <a:lnTo>
                    <a:pt x="1190403" y="840678"/>
                  </a:lnTo>
                  <a:lnTo>
                    <a:pt x="1201491" y="795288"/>
                  </a:lnTo>
                  <a:lnTo>
                    <a:pt x="1209557" y="748673"/>
                  </a:lnTo>
                  <a:lnTo>
                    <a:pt x="1214483" y="700959"/>
                  </a:lnTo>
                  <a:lnTo>
                    <a:pt x="1216152" y="652272"/>
                  </a:lnTo>
                  <a:lnTo>
                    <a:pt x="1214483" y="603584"/>
                  </a:lnTo>
                  <a:lnTo>
                    <a:pt x="1209557" y="555870"/>
                  </a:lnTo>
                  <a:lnTo>
                    <a:pt x="1201491" y="509255"/>
                  </a:lnTo>
                  <a:lnTo>
                    <a:pt x="1190403" y="463865"/>
                  </a:lnTo>
                  <a:lnTo>
                    <a:pt x="1176409" y="419826"/>
                  </a:lnTo>
                  <a:lnTo>
                    <a:pt x="1159628" y="377264"/>
                  </a:lnTo>
                  <a:lnTo>
                    <a:pt x="1140178" y="336306"/>
                  </a:lnTo>
                  <a:lnTo>
                    <a:pt x="1118176" y="297076"/>
                  </a:lnTo>
                  <a:lnTo>
                    <a:pt x="1093739" y="259702"/>
                  </a:lnTo>
                  <a:lnTo>
                    <a:pt x="1066986" y="224309"/>
                  </a:lnTo>
                  <a:lnTo>
                    <a:pt x="1038034" y="191023"/>
                  </a:lnTo>
                  <a:lnTo>
                    <a:pt x="1007001" y="159971"/>
                  </a:lnTo>
                  <a:lnTo>
                    <a:pt x="974003" y="131278"/>
                  </a:lnTo>
                  <a:lnTo>
                    <a:pt x="939160" y="105070"/>
                  </a:lnTo>
                  <a:lnTo>
                    <a:pt x="902589" y="81473"/>
                  </a:lnTo>
                  <a:lnTo>
                    <a:pt x="864406" y="60614"/>
                  </a:lnTo>
                  <a:lnTo>
                    <a:pt x="824731" y="42618"/>
                  </a:lnTo>
                  <a:lnTo>
                    <a:pt x="783680" y="27611"/>
                  </a:lnTo>
                  <a:lnTo>
                    <a:pt x="741372" y="15720"/>
                  </a:lnTo>
                  <a:lnTo>
                    <a:pt x="697923" y="7070"/>
                  </a:lnTo>
                  <a:lnTo>
                    <a:pt x="653452" y="1788"/>
                  </a:lnTo>
                  <a:lnTo>
                    <a:pt x="608076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82980" y="10242804"/>
              <a:ext cx="1216660" cy="1304925"/>
            </a:xfrm>
            <a:custGeom>
              <a:avLst/>
              <a:gdLst/>
              <a:ahLst/>
              <a:cxnLst/>
              <a:rect l="l" t="t" r="r" b="b"/>
              <a:pathLst>
                <a:path w="1216660" h="1304925">
                  <a:moveTo>
                    <a:pt x="0" y="652272"/>
                  </a:moveTo>
                  <a:lnTo>
                    <a:pt x="1667" y="603584"/>
                  </a:lnTo>
                  <a:lnTo>
                    <a:pt x="6593" y="555870"/>
                  </a:lnTo>
                  <a:lnTo>
                    <a:pt x="14658" y="509255"/>
                  </a:lnTo>
                  <a:lnTo>
                    <a:pt x="25745" y="463865"/>
                  </a:lnTo>
                  <a:lnTo>
                    <a:pt x="39737" y="419826"/>
                  </a:lnTo>
                  <a:lnTo>
                    <a:pt x="56516" y="377264"/>
                  </a:lnTo>
                  <a:lnTo>
                    <a:pt x="75965" y="336306"/>
                  </a:lnTo>
                  <a:lnTo>
                    <a:pt x="97966" y="297076"/>
                  </a:lnTo>
                  <a:lnTo>
                    <a:pt x="122400" y="259702"/>
                  </a:lnTo>
                  <a:lnTo>
                    <a:pt x="149152" y="224309"/>
                  </a:lnTo>
                  <a:lnTo>
                    <a:pt x="178103" y="191023"/>
                  </a:lnTo>
                  <a:lnTo>
                    <a:pt x="209135" y="159971"/>
                  </a:lnTo>
                  <a:lnTo>
                    <a:pt x="242131" y="131278"/>
                  </a:lnTo>
                  <a:lnTo>
                    <a:pt x="276974" y="105070"/>
                  </a:lnTo>
                  <a:lnTo>
                    <a:pt x="313545" y="81473"/>
                  </a:lnTo>
                  <a:lnTo>
                    <a:pt x="351728" y="60614"/>
                  </a:lnTo>
                  <a:lnTo>
                    <a:pt x="391405" y="42618"/>
                  </a:lnTo>
                  <a:lnTo>
                    <a:pt x="432457" y="27611"/>
                  </a:lnTo>
                  <a:lnTo>
                    <a:pt x="474768" y="15720"/>
                  </a:lnTo>
                  <a:lnTo>
                    <a:pt x="518220" y="7070"/>
                  </a:lnTo>
                  <a:lnTo>
                    <a:pt x="562695" y="1788"/>
                  </a:lnTo>
                  <a:lnTo>
                    <a:pt x="608076" y="0"/>
                  </a:lnTo>
                  <a:lnTo>
                    <a:pt x="653452" y="1788"/>
                  </a:lnTo>
                  <a:lnTo>
                    <a:pt x="697923" y="7070"/>
                  </a:lnTo>
                  <a:lnTo>
                    <a:pt x="741372" y="15720"/>
                  </a:lnTo>
                  <a:lnTo>
                    <a:pt x="783680" y="27611"/>
                  </a:lnTo>
                  <a:lnTo>
                    <a:pt x="824731" y="42618"/>
                  </a:lnTo>
                  <a:lnTo>
                    <a:pt x="864406" y="60614"/>
                  </a:lnTo>
                  <a:lnTo>
                    <a:pt x="902589" y="81473"/>
                  </a:lnTo>
                  <a:lnTo>
                    <a:pt x="939160" y="105070"/>
                  </a:lnTo>
                  <a:lnTo>
                    <a:pt x="974003" y="131278"/>
                  </a:lnTo>
                  <a:lnTo>
                    <a:pt x="1007001" y="159971"/>
                  </a:lnTo>
                  <a:lnTo>
                    <a:pt x="1038034" y="191023"/>
                  </a:lnTo>
                  <a:lnTo>
                    <a:pt x="1066986" y="224309"/>
                  </a:lnTo>
                  <a:lnTo>
                    <a:pt x="1093739" y="259702"/>
                  </a:lnTo>
                  <a:lnTo>
                    <a:pt x="1118176" y="297076"/>
                  </a:lnTo>
                  <a:lnTo>
                    <a:pt x="1140178" y="336306"/>
                  </a:lnTo>
                  <a:lnTo>
                    <a:pt x="1159628" y="377264"/>
                  </a:lnTo>
                  <a:lnTo>
                    <a:pt x="1176409" y="419826"/>
                  </a:lnTo>
                  <a:lnTo>
                    <a:pt x="1190403" y="463865"/>
                  </a:lnTo>
                  <a:lnTo>
                    <a:pt x="1201491" y="509255"/>
                  </a:lnTo>
                  <a:lnTo>
                    <a:pt x="1209557" y="555870"/>
                  </a:lnTo>
                  <a:lnTo>
                    <a:pt x="1214483" y="603584"/>
                  </a:lnTo>
                  <a:lnTo>
                    <a:pt x="1216152" y="652272"/>
                  </a:lnTo>
                  <a:lnTo>
                    <a:pt x="1214483" y="700959"/>
                  </a:lnTo>
                  <a:lnTo>
                    <a:pt x="1209557" y="748673"/>
                  </a:lnTo>
                  <a:lnTo>
                    <a:pt x="1201491" y="795288"/>
                  </a:lnTo>
                  <a:lnTo>
                    <a:pt x="1190403" y="840678"/>
                  </a:lnTo>
                  <a:lnTo>
                    <a:pt x="1176409" y="884717"/>
                  </a:lnTo>
                  <a:lnTo>
                    <a:pt x="1159628" y="927279"/>
                  </a:lnTo>
                  <a:lnTo>
                    <a:pt x="1140178" y="968237"/>
                  </a:lnTo>
                  <a:lnTo>
                    <a:pt x="1118176" y="1007467"/>
                  </a:lnTo>
                  <a:lnTo>
                    <a:pt x="1093739" y="1044841"/>
                  </a:lnTo>
                  <a:lnTo>
                    <a:pt x="1066986" y="1080234"/>
                  </a:lnTo>
                  <a:lnTo>
                    <a:pt x="1038034" y="1113520"/>
                  </a:lnTo>
                  <a:lnTo>
                    <a:pt x="1007001" y="1144572"/>
                  </a:lnTo>
                  <a:lnTo>
                    <a:pt x="974003" y="1173265"/>
                  </a:lnTo>
                  <a:lnTo>
                    <a:pt x="939160" y="1199473"/>
                  </a:lnTo>
                  <a:lnTo>
                    <a:pt x="902589" y="1223070"/>
                  </a:lnTo>
                  <a:lnTo>
                    <a:pt x="864406" y="1243929"/>
                  </a:lnTo>
                  <a:lnTo>
                    <a:pt x="824731" y="1261925"/>
                  </a:lnTo>
                  <a:lnTo>
                    <a:pt x="783680" y="1276932"/>
                  </a:lnTo>
                  <a:lnTo>
                    <a:pt x="741372" y="1288823"/>
                  </a:lnTo>
                  <a:lnTo>
                    <a:pt x="697923" y="1297473"/>
                  </a:lnTo>
                  <a:lnTo>
                    <a:pt x="653452" y="1302755"/>
                  </a:lnTo>
                  <a:lnTo>
                    <a:pt x="608076" y="1304544"/>
                  </a:lnTo>
                  <a:lnTo>
                    <a:pt x="562695" y="1302755"/>
                  </a:lnTo>
                  <a:lnTo>
                    <a:pt x="518220" y="1297473"/>
                  </a:lnTo>
                  <a:lnTo>
                    <a:pt x="474768" y="1288823"/>
                  </a:lnTo>
                  <a:lnTo>
                    <a:pt x="432457" y="1276932"/>
                  </a:lnTo>
                  <a:lnTo>
                    <a:pt x="391405" y="1261925"/>
                  </a:lnTo>
                  <a:lnTo>
                    <a:pt x="351728" y="1243929"/>
                  </a:lnTo>
                  <a:lnTo>
                    <a:pt x="313545" y="1223070"/>
                  </a:lnTo>
                  <a:lnTo>
                    <a:pt x="276974" y="1199473"/>
                  </a:lnTo>
                  <a:lnTo>
                    <a:pt x="242131" y="1173265"/>
                  </a:lnTo>
                  <a:lnTo>
                    <a:pt x="209135" y="1144572"/>
                  </a:lnTo>
                  <a:lnTo>
                    <a:pt x="178103" y="1113520"/>
                  </a:lnTo>
                  <a:lnTo>
                    <a:pt x="149152" y="1080234"/>
                  </a:lnTo>
                  <a:lnTo>
                    <a:pt x="122400" y="1044841"/>
                  </a:lnTo>
                  <a:lnTo>
                    <a:pt x="97966" y="1007467"/>
                  </a:lnTo>
                  <a:lnTo>
                    <a:pt x="75965" y="968237"/>
                  </a:lnTo>
                  <a:lnTo>
                    <a:pt x="56516" y="927279"/>
                  </a:lnTo>
                  <a:lnTo>
                    <a:pt x="39737" y="884717"/>
                  </a:lnTo>
                  <a:lnTo>
                    <a:pt x="25745" y="840678"/>
                  </a:lnTo>
                  <a:lnTo>
                    <a:pt x="14658" y="795288"/>
                  </a:lnTo>
                  <a:lnTo>
                    <a:pt x="6593" y="748673"/>
                  </a:lnTo>
                  <a:lnTo>
                    <a:pt x="1667" y="700959"/>
                  </a:lnTo>
                  <a:lnTo>
                    <a:pt x="0" y="652272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1170432" y="10442448"/>
              <a:ext cx="841375" cy="904240"/>
            </a:xfrm>
            <a:custGeom>
              <a:avLst/>
              <a:gdLst/>
              <a:ahLst/>
              <a:cxnLst/>
              <a:rect l="l" t="t" r="r" b="b"/>
              <a:pathLst>
                <a:path w="841375" h="904240">
                  <a:moveTo>
                    <a:pt x="420624" y="0"/>
                  </a:moveTo>
                  <a:lnTo>
                    <a:pt x="374796" y="2651"/>
                  </a:lnTo>
                  <a:lnTo>
                    <a:pt x="330396" y="10422"/>
                  </a:lnTo>
                  <a:lnTo>
                    <a:pt x="287682" y="23036"/>
                  </a:lnTo>
                  <a:lnTo>
                    <a:pt x="246910" y="40219"/>
                  </a:lnTo>
                  <a:lnTo>
                    <a:pt x="208336" y="61693"/>
                  </a:lnTo>
                  <a:lnTo>
                    <a:pt x="172218" y="87184"/>
                  </a:lnTo>
                  <a:lnTo>
                    <a:pt x="138811" y="116417"/>
                  </a:lnTo>
                  <a:lnTo>
                    <a:pt x="108374" y="149114"/>
                  </a:lnTo>
                  <a:lnTo>
                    <a:pt x="81162" y="185001"/>
                  </a:lnTo>
                  <a:lnTo>
                    <a:pt x="57432" y="223802"/>
                  </a:lnTo>
                  <a:lnTo>
                    <a:pt x="37441" y="265241"/>
                  </a:lnTo>
                  <a:lnTo>
                    <a:pt x="21445" y="309042"/>
                  </a:lnTo>
                  <a:lnTo>
                    <a:pt x="9702" y="354931"/>
                  </a:lnTo>
                  <a:lnTo>
                    <a:pt x="2468" y="402630"/>
                  </a:lnTo>
                  <a:lnTo>
                    <a:pt x="0" y="451866"/>
                  </a:lnTo>
                  <a:lnTo>
                    <a:pt x="2468" y="501101"/>
                  </a:lnTo>
                  <a:lnTo>
                    <a:pt x="9702" y="548800"/>
                  </a:lnTo>
                  <a:lnTo>
                    <a:pt x="21445" y="594689"/>
                  </a:lnTo>
                  <a:lnTo>
                    <a:pt x="37441" y="638490"/>
                  </a:lnTo>
                  <a:lnTo>
                    <a:pt x="57432" y="679929"/>
                  </a:lnTo>
                  <a:lnTo>
                    <a:pt x="81162" y="718730"/>
                  </a:lnTo>
                  <a:lnTo>
                    <a:pt x="108374" y="754617"/>
                  </a:lnTo>
                  <a:lnTo>
                    <a:pt x="138811" y="787314"/>
                  </a:lnTo>
                  <a:lnTo>
                    <a:pt x="172218" y="816547"/>
                  </a:lnTo>
                  <a:lnTo>
                    <a:pt x="208336" y="842038"/>
                  </a:lnTo>
                  <a:lnTo>
                    <a:pt x="246910" y="863512"/>
                  </a:lnTo>
                  <a:lnTo>
                    <a:pt x="287682" y="880695"/>
                  </a:lnTo>
                  <a:lnTo>
                    <a:pt x="330396" y="893309"/>
                  </a:lnTo>
                  <a:lnTo>
                    <a:pt x="374796" y="901080"/>
                  </a:lnTo>
                  <a:lnTo>
                    <a:pt x="420624" y="903731"/>
                  </a:lnTo>
                  <a:lnTo>
                    <a:pt x="466451" y="901080"/>
                  </a:lnTo>
                  <a:lnTo>
                    <a:pt x="510851" y="893309"/>
                  </a:lnTo>
                  <a:lnTo>
                    <a:pt x="553565" y="880695"/>
                  </a:lnTo>
                  <a:lnTo>
                    <a:pt x="594337" y="863512"/>
                  </a:lnTo>
                  <a:lnTo>
                    <a:pt x="632911" y="842038"/>
                  </a:lnTo>
                  <a:lnTo>
                    <a:pt x="669029" y="816547"/>
                  </a:lnTo>
                  <a:lnTo>
                    <a:pt x="702436" y="787314"/>
                  </a:lnTo>
                  <a:lnTo>
                    <a:pt x="732873" y="754617"/>
                  </a:lnTo>
                  <a:lnTo>
                    <a:pt x="760085" y="718730"/>
                  </a:lnTo>
                  <a:lnTo>
                    <a:pt x="783815" y="679929"/>
                  </a:lnTo>
                  <a:lnTo>
                    <a:pt x="803806" y="638490"/>
                  </a:lnTo>
                  <a:lnTo>
                    <a:pt x="819802" y="594689"/>
                  </a:lnTo>
                  <a:lnTo>
                    <a:pt x="831545" y="548800"/>
                  </a:lnTo>
                  <a:lnTo>
                    <a:pt x="838779" y="501101"/>
                  </a:lnTo>
                  <a:lnTo>
                    <a:pt x="841248" y="451866"/>
                  </a:lnTo>
                  <a:lnTo>
                    <a:pt x="838779" y="402630"/>
                  </a:lnTo>
                  <a:lnTo>
                    <a:pt x="831545" y="354931"/>
                  </a:lnTo>
                  <a:lnTo>
                    <a:pt x="819802" y="309042"/>
                  </a:lnTo>
                  <a:lnTo>
                    <a:pt x="803806" y="265241"/>
                  </a:lnTo>
                  <a:lnTo>
                    <a:pt x="783815" y="223802"/>
                  </a:lnTo>
                  <a:lnTo>
                    <a:pt x="760085" y="185001"/>
                  </a:lnTo>
                  <a:lnTo>
                    <a:pt x="732873" y="149114"/>
                  </a:lnTo>
                  <a:lnTo>
                    <a:pt x="702436" y="116417"/>
                  </a:lnTo>
                  <a:lnTo>
                    <a:pt x="669029" y="87184"/>
                  </a:lnTo>
                  <a:lnTo>
                    <a:pt x="632911" y="61693"/>
                  </a:lnTo>
                  <a:lnTo>
                    <a:pt x="594337" y="40219"/>
                  </a:lnTo>
                  <a:lnTo>
                    <a:pt x="553565" y="23036"/>
                  </a:lnTo>
                  <a:lnTo>
                    <a:pt x="510851" y="10422"/>
                  </a:lnTo>
                  <a:lnTo>
                    <a:pt x="466451" y="2651"/>
                  </a:lnTo>
                  <a:lnTo>
                    <a:pt x="420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1343405" y="10620882"/>
            <a:ext cx="4737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0340" marR="5080" indent="-16764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Y3</a:t>
            </a:r>
            <a:r>
              <a:rPr sz="1800" b="1" spc="-10" dirty="0">
                <a:latin typeface="Calibri"/>
                <a:cs typeface="Calibri"/>
              </a:rPr>
              <a:t>/</a:t>
            </a:r>
            <a:r>
              <a:rPr sz="1800" b="1" dirty="0">
                <a:latin typeface="Calibri"/>
                <a:cs typeface="Calibri"/>
              </a:rPr>
              <a:t>4  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8268969" y="8028178"/>
            <a:ext cx="1227455" cy="1317625"/>
            <a:chOff x="8268969" y="8028178"/>
            <a:chExt cx="1227455" cy="1317625"/>
          </a:xfrm>
        </p:grpSpPr>
        <p:sp>
          <p:nvSpPr>
            <p:cNvPr id="41" name="object 41"/>
            <p:cNvSpPr/>
            <p:nvPr/>
          </p:nvSpPr>
          <p:spPr>
            <a:xfrm>
              <a:off x="8275319" y="8034528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4" h="1304925">
                  <a:moveTo>
                    <a:pt x="607313" y="0"/>
                  </a:moveTo>
                  <a:lnTo>
                    <a:pt x="561989" y="1788"/>
                  </a:lnTo>
                  <a:lnTo>
                    <a:pt x="517570" y="7070"/>
                  </a:lnTo>
                  <a:lnTo>
                    <a:pt x="474172" y="15720"/>
                  </a:lnTo>
                  <a:lnTo>
                    <a:pt x="431914" y="27611"/>
                  </a:lnTo>
                  <a:lnTo>
                    <a:pt x="390913" y="42618"/>
                  </a:lnTo>
                  <a:lnTo>
                    <a:pt x="351287" y="60614"/>
                  </a:lnTo>
                  <a:lnTo>
                    <a:pt x="313152" y="81473"/>
                  </a:lnTo>
                  <a:lnTo>
                    <a:pt x="276626" y="105070"/>
                  </a:lnTo>
                  <a:lnTo>
                    <a:pt x="241827" y="131278"/>
                  </a:lnTo>
                  <a:lnTo>
                    <a:pt x="208872" y="159971"/>
                  </a:lnTo>
                  <a:lnTo>
                    <a:pt x="177879" y="191023"/>
                  </a:lnTo>
                  <a:lnTo>
                    <a:pt x="148964" y="224309"/>
                  </a:lnTo>
                  <a:lnTo>
                    <a:pt x="122247" y="259702"/>
                  </a:lnTo>
                  <a:lnTo>
                    <a:pt x="97842" y="297076"/>
                  </a:lnTo>
                  <a:lnTo>
                    <a:pt x="75869" y="336306"/>
                  </a:lnTo>
                  <a:lnTo>
                    <a:pt x="56445" y="377264"/>
                  </a:lnTo>
                  <a:lnTo>
                    <a:pt x="39687" y="419826"/>
                  </a:lnTo>
                  <a:lnTo>
                    <a:pt x="25713" y="463865"/>
                  </a:lnTo>
                  <a:lnTo>
                    <a:pt x="14639" y="509255"/>
                  </a:lnTo>
                  <a:lnTo>
                    <a:pt x="6584" y="555870"/>
                  </a:lnTo>
                  <a:lnTo>
                    <a:pt x="1665" y="603584"/>
                  </a:lnTo>
                  <a:lnTo>
                    <a:pt x="0" y="652272"/>
                  </a:lnTo>
                  <a:lnTo>
                    <a:pt x="1665" y="700959"/>
                  </a:lnTo>
                  <a:lnTo>
                    <a:pt x="6584" y="748673"/>
                  </a:lnTo>
                  <a:lnTo>
                    <a:pt x="14639" y="795288"/>
                  </a:lnTo>
                  <a:lnTo>
                    <a:pt x="25713" y="840678"/>
                  </a:lnTo>
                  <a:lnTo>
                    <a:pt x="39687" y="884717"/>
                  </a:lnTo>
                  <a:lnTo>
                    <a:pt x="56445" y="927279"/>
                  </a:lnTo>
                  <a:lnTo>
                    <a:pt x="75869" y="968237"/>
                  </a:lnTo>
                  <a:lnTo>
                    <a:pt x="97842" y="1007467"/>
                  </a:lnTo>
                  <a:lnTo>
                    <a:pt x="122247" y="1044841"/>
                  </a:lnTo>
                  <a:lnTo>
                    <a:pt x="148964" y="1080234"/>
                  </a:lnTo>
                  <a:lnTo>
                    <a:pt x="177879" y="1113520"/>
                  </a:lnTo>
                  <a:lnTo>
                    <a:pt x="208872" y="1144572"/>
                  </a:lnTo>
                  <a:lnTo>
                    <a:pt x="241827" y="1173265"/>
                  </a:lnTo>
                  <a:lnTo>
                    <a:pt x="276626" y="1199473"/>
                  </a:lnTo>
                  <a:lnTo>
                    <a:pt x="313152" y="1223070"/>
                  </a:lnTo>
                  <a:lnTo>
                    <a:pt x="351287" y="1243929"/>
                  </a:lnTo>
                  <a:lnTo>
                    <a:pt x="390913" y="1261925"/>
                  </a:lnTo>
                  <a:lnTo>
                    <a:pt x="431914" y="1276932"/>
                  </a:lnTo>
                  <a:lnTo>
                    <a:pt x="474172" y="1288823"/>
                  </a:lnTo>
                  <a:lnTo>
                    <a:pt x="517570" y="1297473"/>
                  </a:lnTo>
                  <a:lnTo>
                    <a:pt x="561989" y="1302755"/>
                  </a:lnTo>
                  <a:lnTo>
                    <a:pt x="607313" y="1304544"/>
                  </a:lnTo>
                  <a:lnTo>
                    <a:pt x="652638" y="1302755"/>
                  </a:lnTo>
                  <a:lnTo>
                    <a:pt x="697057" y="1297473"/>
                  </a:lnTo>
                  <a:lnTo>
                    <a:pt x="740455" y="1288823"/>
                  </a:lnTo>
                  <a:lnTo>
                    <a:pt x="782713" y="1276932"/>
                  </a:lnTo>
                  <a:lnTo>
                    <a:pt x="823714" y="1261925"/>
                  </a:lnTo>
                  <a:lnTo>
                    <a:pt x="863340" y="1243929"/>
                  </a:lnTo>
                  <a:lnTo>
                    <a:pt x="901475" y="1223070"/>
                  </a:lnTo>
                  <a:lnTo>
                    <a:pt x="938001" y="1199473"/>
                  </a:lnTo>
                  <a:lnTo>
                    <a:pt x="972800" y="1173265"/>
                  </a:lnTo>
                  <a:lnTo>
                    <a:pt x="1005755" y="1144572"/>
                  </a:lnTo>
                  <a:lnTo>
                    <a:pt x="1036748" y="1113520"/>
                  </a:lnTo>
                  <a:lnTo>
                    <a:pt x="1065663" y="1080234"/>
                  </a:lnTo>
                  <a:lnTo>
                    <a:pt x="1092380" y="1044841"/>
                  </a:lnTo>
                  <a:lnTo>
                    <a:pt x="1116785" y="1007467"/>
                  </a:lnTo>
                  <a:lnTo>
                    <a:pt x="1138758" y="968237"/>
                  </a:lnTo>
                  <a:lnTo>
                    <a:pt x="1158182" y="927279"/>
                  </a:lnTo>
                  <a:lnTo>
                    <a:pt x="1174940" y="884717"/>
                  </a:lnTo>
                  <a:lnTo>
                    <a:pt x="1188914" y="840678"/>
                  </a:lnTo>
                  <a:lnTo>
                    <a:pt x="1199988" y="795288"/>
                  </a:lnTo>
                  <a:lnTo>
                    <a:pt x="1208043" y="748673"/>
                  </a:lnTo>
                  <a:lnTo>
                    <a:pt x="1212962" y="700959"/>
                  </a:lnTo>
                  <a:lnTo>
                    <a:pt x="1214627" y="652272"/>
                  </a:lnTo>
                  <a:lnTo>
                    <a:pt x="1212962" y="603584"/>
                  </a:lnTo>
                  <a:lnTo>
                    <a:pt x="1208043" y="555870"/>
                  </a:lnTo>
                  <a:lnTo>
                    <a:pt x="1199988" y="509255"/>
                  </a:lnTo>
                  <a:lnTo>
                    <a:pt x="1188914" y="463865"/>
                  </a:lnTo>
                  <a:lnTo>
                    <a:pt x="1174940" y="419826"/>
                  </a:lnTo>
                  <a:lnTo>
                    <a:pt x="1158182" y="377264"/>
                  </a:lnTo>
                  <a:lnTo>
                    <a:pt x="1138758" y="336306"/>
                  </a:lnTo>
                  <a:lnTo>
                    <a:pt x="1116785" y="297076"/>
                  </a:lnTo>
                  <a:lnTo>
                    <a:pt x="1092380" y="259702"/>
                  </a:lnTo>
                  <a:lnTo>
                    <a:pt x="1065663" y="224309"/>
                  </a:lnTo>
                  <a:lnTo>
                    <a:pt x="1036748" y="191023"/>
                  </a:lnTo>
                  <a:lnTo>
                    <a:pt x="1005755" y="159971"/>
                  </a:lnTo>
                  <a:lnTo>
                    <a:pt x="972800" y="131278"/>
                  </a:lnTo>
                  <a:lnTo>
                    <a:pt x="938001" y="105070"/>
                  </a:lnTo>
                  <a:lnTo>
                    <a:pt x="901475" y="81473"/>
                  </a:lnTo>
                  <a:lnTo>
                    <a:pt x="863340" y="60614"/>
                  </a:lnTo>
                  <a:lnTo>
                    <a:pt x="823714" y="42618"/>
                  </a:lnTo>
                  <a:lnTo>
                    <a:pt x="782713" y="27611"/>
                  </a:lnTo>
                  <a:lnTo>
                    <a:pt x="740455" y="15720"/>
                  </a:lnTo>
                  <a:lnTo>
                    <a:pt x="697057" y="7070"/>
                  </a:lnTo>
                  <a:lnTo>
                    <a:pt x="652638" y="1788"/>
                  </a:lnTo>
                  <a:lnTo>
                    <a:pt x="607313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275319" y="8034528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4" h="1304925">
                  <a:moveTo>
                    <a:pt x="0" y="652272"/>
                  </a:moveTo>
                  <a:lnTo>
                    <a:pt x="1665" y="603584"/>
                  </a:lnTo>
                  <a:lnTo>
                    <a:pt x="6584" y="555870"/>
                  </a:lnTo>
                  <a:lnTo>
                    <a:pt x="14639" y="509255"/>
                  </a:lnTo>
                  <a:lnTo>
                    <a:pt x="25713" y="463865"/>
                  </a:lnTo>
                  <a:lnTo>
                    <a:pt x="39687" y="419826"/>
                  </a:lnTo>
                  <a:lnTo>
                    <a:pt x="56445" y="377264"/>
                  </a:lnTo>
                  <a:lnTo>
                    <a:pt x="75869" y="336306"/>
                  </a:lnTo>
                  <a:lnTo>
                    <a:pt x="97842" y="297076"/>
                  </a:lnTo>
                  <a:lnTo>
                    <a:pt x="122247" y="259702"/>
                  </a:lnTo>
                  <a:lnTo>
                    <a:pt x="148964" y="224309"/>
                  </a:lnTo>
                  <a:lnTo>
                    <a:pt x="177879" y="191023"/>
                  </a:lnTo>
                  <a:lnTo>
                    <a:pt x="208872" y="159971"/>
                  </a:lnTo>
                  <a:lnTo>
                    <a:pt x="241827" y="131278"/>
                  </a:lnTo>
                  <a:lnTo>
                    <a:pt x="276626" y="105070"/>
                  </a:lnTo>
                  <a:lnTo>
                    <a:pt x="313152" y="81473"/>
                  </a:lnTo>
                  <a:lnTo>
                    <a:pt x="351287" y="60614"/>
                  </a:lnTo>
                  <a:lnTo>
                    <a:pt x="390913" y="42618"/>
                  </a:lnTo>
                  <a:lnTo>
                    <a:pt x="431914" y="27611"/>
                  </a:lnTo>
                  <a:lnTo>
                    <a:pt x="474172" y="15720"/>
                  </a:lnTo>
                  <a:lnTo>
                    <a:pt x="517570" y="7070"/>
                  </a:lnTo>
                  <a:lnTo>
                    <a:pt x="561989" y="1788"/>
                  </a:lnTo>
                  <a:lnTo>
                    <a:pt x="607313" y="0"/>
                  </a:lnTo>
                  <a:lnTo>
                    <a:pt x="652638" y="1788"/>
                  </a:lnTo>
                  <a:lnTo>
                    <a:pt x="697057" y="7070"/>
                  </a:lnTo>
                  <a:lnTo>
                    <a:pt x="740455" y="15720"/>
                  </a:lnTo>
                  <a:lnTo>
                    <a:pt x="782713" y="27611"/>
                  </a:lnTo>
                  <a:lnTo>
                    <a:pt x="823714" y="42618"/>
                  </a:lnTo>
                  <a:lnTo>
                    <a:pt x="863340" y="60614"/>
                  </a:lnTo>
                  <a:lnTo>
                    <a:pt x="901475" y="81473"/>
                  </a:lnTo>
                  <a:lnTo>
                    <a:pt x="938001" y="105070"/>
                  </a:lnTo>
                  <a:lnTo>
                    <a:pt x="972800" y="131278"/>
                  </a:lnTo>
                  <a:lnTo>
                    <a:pt x="1005755" y="159971"/>
                  </a:lnTo>
                  <a:lnTo>
                    <a:pt x="1036748" y="191023"/>
                  </a:lnTo>
                  <a:lnTo>
                    <a:pt x="1065663" y="224309"/>
                  </a:lnTo>
                  <a:lnTo>
                    <a:pt x="1092380" y="259702"/>
                  </a:lnTo>
                  <a:lnTo>
                    <a:pt x="1116785" y="297076"/>
                  </a:lnTo>
                  <a:lnTo>
                    <a:pt x="1138758" y="336306"/>
                  </a:lnTo>
                  <a:lnTo>
                    <a:pt x="1158182" y="377264"/>
                  </a:lnTo>
                  <a:lnTo>
                    <a:pt x="1174940" y="419826"/>
                  </a:lnTo>
                  <a:lnTo>
                    <a:pt x="1188914" y="463865"/>
                  </a:lnTo>
                  <a:lnTo>
                    <a:pt x="1199988" y="509255"/>
                  </a:lnTo>
                  <a:lnTo>
                    <a:pt x="1208043" y="555870"/>
                  </a:lnTo>
                  <a:lnTo>
                    <a:pt x="1212962" y="603584"/>
                  </a:lnTo>
                  <a:lnTo>
                    <a:pt x="1214627" y="652272"/>
                  </a:lnTo>
                  <a:lnTo>
                    <a:pt x="1212962" y="700959"/>
                  </a:lnTo>
                  <a:lnTo>
                    <a:pt x="1208043" y="748673"/>
                  </a:lnTo>
                  <a:lnTo>
                    <a:pt x="1199988" y="795288"/>
                  </a:lnTo>
                  <a:lnTo>
                    <a:pt x="1188914" y="840678"/>
                  </a:lnTo>
                  <a:lnTo>
                    <a:pt x="1174940" y="884717"/>
                  </a:lnTo>
                  <a:lnTo>
                    <a:pt x="1158182" y="927279"/>
                  </a:lnTo>
                  <a:lnTo>
                    <a:pt x="1138758" y="968237"/>
                  </a:lnTo>
                  <a:lnTo>
                    <a:pt x="1116785" y="1007467"/>
                  </a:lnTo>
                  <a:lnTo>
                    <a:pt x="1092380" y="1044841"/>
                  </a:lnTo>
                  <a:lnTo>
                    <a:pt x="1065663" y="1080234"/>
                  </a:lnTo>
                  <a:lnTo>
                    <a:pt x="1036748" y="1113520"/>
                  </a:lnTo>
                  <a:lnTo>
                    <a:pt x="1005755" y="1144572"/>
                  </a:lnTo>
                  <a:lnTo>
                    <a:pt x="972800" y="1173265"/>
                  </a:lnTo>
                  <a:lnTo>
                    <a:pt x="938001" y="1199473"/>
                  </a:lnTo>
                  <a:lnTo>
                    <a:pt x="901475" y="1223070"/>
                  </a:lnTo>
                  <a:lnTo>
                    <a:pt x="863340" y="1243929"/>
                  </a:lnTo>
                  <a:lnTo>
                    <a:pt x="823714" y="1261925"/>
                  </a:lnTo>
                  <a:lnTo>
                    <a:pt x="782713" y="1276932"/>
                  </a:lnTo>
                  <a:lnTo>
                    <a:pt x="740455" y="1288823"/>
                  </a:lnTo>
                  <a:lnTo>
                    <a:pt x="697057" y="1297473"/>
                  </a:lnTo>
                  <a:lnTo>
                    <a:pt x="652638" y="1302755"/>
                  </a:lnTo>
                  <a:lnTo>
                    <a:pt x="607313" y="1304544"/>
                  </a:lnTo>
                  <a:lnTo>
                    <a:pt x="561989" y="1302755"/>
                  </a:lnTo>
                  <a:lnTo>
                    <a:pt x="517570" y="1297473"/>
                  </a:lnTo>
                  <a:lnTo>
                    <a:pt x="474172" y="1288823"/>
                  </a:lnTo>
                  <a:lnTo>
                    <a:pt x="431914" y="1276932"/>
                  </a:lnTo>
                  <a:lnTo>
                    <a:pt x="390913" y="1261925"/>
                  </a:lnTo>
                  <a:lnTo>
                    <a:pt x="351287" y="1243929"/>
                  </a:lnTo>
                  <a:lnTo>
                    <a:pt x="313152" y="1223070"/>
                  </a:lnTo>
                  <a:lnTo>
                    <a:pt x="276626" y="1199473"/>
                  </a:lnTo>
                  <a:lnTo>
                    <a:pt x="241827" y="1173265"/>
                  </a:lnTo>
                  <a:lnTo>
                    <a:pt x="208872" y="1144572"/>
                  </a:lnTo>
                  <a:lnTo>
                    <a:pt x="177879" y="1113520"/>
                  </a:lnTo>
                  <a:lnTo>
                    <a:pt x="148964" y="1080234"/>
                  </a:lnTo>
                  <a:lnTo>
                    <a:pt x="122247" y="1044841"/>
                  </a:lnTo>
                  <a:lnTo>
                    <a:pt x="97842" y="1007467"/>
                  </a:lnTo>
                  <a:lnTo>
                    <a:pt x="75869" y="968237"/>
                  </a:lnTo>
                  <a:lnTo>
                    <a:pt x="56445" y="927279"/>
                  </a:lnTo>
                  <a:lnTo>
                    <a:pt x="39687" y="884717"/>
                  </a:lnTo>
                  <a:lnTo>
                    <a:pt x="25713" y="840678"/>
                  </a:lnTo>
                  <a:lnTo>
                    <a:pt x="14639" y="795288"/>
                  </a:lnTo>
                  <a:lnTo>
                    <a:pt x="6584" y="748673"/>
                  </a:lnTo>
                  <a:lnTo>
                    <a:pt x="1665" y="700959"/>
                  </a:lnTo>
                  <a:lnTo>
                    <a:pt x="0" y="652272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8462771" y="8235696"/>
              <a:ext cx="840105" cy="902335"/>
            </a:xfrm>
            <a:custGeom>
              <a:avLst/>
              <a:gdLst/>
              <a:ahLst/>
              <a:cxnLst/>
              <a:rect l="l" t="t" r="r" b="b"/>
              <a:pathLst>
                <a:path w="840104" h="902334">
                  <a:moveTo>
                    <a:pt x="419861" y="0"/>
                  </a:moveTo>
                  <a:lnTo>
                    <a:pt x="374110" y="2646"/>
                  </a:lnTo>
                  <a:lnTo>
                    <a:pt x="329786" y="10402"/>
                  </a:lnTo>
                  <a:lnTo>
                    <a:pt x="287145" y="22994"/>
                  </a:lnTo>
                  <a:lnTo>
                    <a:pt x="246445" y="40145"/>
                  </a:lnTo>
                  <a:lnTo>
                    <a:pt x="207941" y="61580"/>
                  </a:lnTo>
                  <a:lnTo>
                    <a:pt x="171888" y="87026"/>
                  </a:lnTo>
                  <a:lnTo>
                    <a:pt x="138544" y="116206"/>
                  </a:lnTo>
                  <a:lnTo>
                    <a:pt x="108164" y="148847"/>
                  </a:lnTo>
                  <a:lnTo>
                    <a:pt x="81003" y="184672"/>
                  </a:lnTo>
                  <a:lnTo>
                    <a:pt x="57319" y="223407"/>
                  </a:lnTo>
                  <a:lnTo>
                    <a:pt x="37367" y="264776"/>
                  </a:lnTo>
                  <a:lnTo>
                    <a:pt x="21403" y="308506"/>
                  </a:lnTo>
                  <a:lnTo>
                    <a:pt x="9683" y="354320"/>
                  </a:lnTo>
                  <a:lnTo>
                    <a:pt x="2463" y="401944"/>
                  </a:lnTo>
                  <a:lnTo>
                    <a:pt x="0" y="451103"/>
                  </a:lnTo>
                  <a:lnTo>
                    <a:pt x="2463" y="500263"/>
                  </a:lnTo>
                  <a:lnTo>
                    <a:pt x="9683" y="547887"/>
                  </a:lnTo>
                  <a:lnTo>
                    <a:pt x="21403" y="593701"/>
                  </a:lnTo>
                  <a:lnTo>
                    <a:pt x="37367" y="637431"/>
                  </a:lnTo>
                  <a:lnTo>
                    <a:pt x="57319" y="678800"/>
                  </a:lnTo>
                  <a:lnTo>
                    <a:pt x="81003" y="717535"/>
                  </a:lnTo>
                  <a:lnTo>
                    <a:pt x="108164" y="753360"/>
                  </a:lnTo>
                  <a:lnTo>
                    <a:pt x="138544" y="786001"/>
                  </a:lnTo>
                  <a:lnTo>
                    <a:pt x="171888" y="815181"/>
                  </a:lnTo>
                  <a:lnTo>
                    <a:pt x="207941" y="840627"/>
                  </a:lnTo>
                  <a:lnTo>
                    <a:pt x="246445" y="862062"/>
                  </a:lnTo>
                  <a:lnTo>
                    <a:pt x="287145" y="879213"/>
                  </a:lnTo>
                  <a:lnTo>
                    <a:pt x="329786" y="891805"/>
                  </a:lnTo>
                  <a:lnTo>
                    <a:pt x="374110" y="899561"/>
                  </a:lnTo>
                  <a:lnTo>
                    <a:pt x="419861" y="902207"/>
                  </a:lnTo>
                  <a:lnTo>
                    <a:pt x="465613" y="899561"/>
                  </a:lnTo>
                  <a:lnTo>
                    <a:pt x="509937" y="891805"/>
                  </a:lnTo>
                  <a:lnTo>
                    <a:pt x="552578" y="879213"/>
                  </a:lnTo>
                  <a:lnTo>
                    <a:pt x="593278" y="862062"/>
                  </a:lnTo>
                  <a:lnTo>
                    <a:pt x="631782" y="840627"/>
                  </a:lnTo>
                  <a:lnTo>
                    <a:pt x="667835" y="815181"/>
                  </a:lnTo>
                  <a:lnTo>
                    <a:pt x="701179" y="786001"/>
                  </a:lnTo>
                  <a:lnTo>
                    <a:pt x="731559" y="753360"/>
                  </a:lnTo>
                  <a:lnTo>
                    <a:pt x="758720" y="717535"/>
                  </a:lnTo>
                  <a:lnTo>
                    <a:pt x="782404" y="678800"/>
                  </a:lnTo>
                  <a:lnTo>
                    <a:pt x="802356" y="637431"/>
                  </a:lnTo>
                  <a:lnTo>
                    <a:pt x="818320" y="593701"/>
                  </a:lnTo>
                  <a:lnTo>
                    <a:pt x="830040" y="547887"/>
                  </a:lnTo>
                  <a:lnTo>
                    <a:pt x="837260" y="500263"/>
                  </a:lnTo>
                  <a:lnTo>
                    <a:pt x="839724" y="451103"/>
                  </a:lnTo>
                  <a:lnTo>
                    <a:pt x="837260" y="401944"/>
                  </a:lnTo>
                  <a:lnTo>
                    <a:pt x="830040" y="354320"/>
                  </a:lnTo>
                  <a:lnTo>
                    <a:pt x="818320" y="308506"/>
                  </a:lnTo>
                  <a:lnTo>
                    <a:pt x="802356" y="264776"/>
                  </a:lnTo>
                  <a:lnTo>
                    <a:pt x="782404" y="223407"/>
                  </a:lnTo>
                  <a:lnTo>
                    <a:pt x="758720" y="184672"/>
                  </a:lnTo>
                  <a:lnTo>
                    <a:pt x="731559" y="148847"/>
                  </a:lnTo>
                  <a:lnTo>
                    <a:pt x="701179" y="116206"/>
                  </a:lnTo>
                  <a:lnTo>
                    <a:pt x="667835" y="87026"/>
                  </a:lnTo>
                  <a:lnTo>
                    <a:pt x="631782" y="61580"/>
                  </a:lnTo>
                  <a:lnTo>
                    <a:pt x="593278" y="40145"/>
                  </a:lnTo>
                  <a:lnTo>
                    <a:pt x="552578" y="22994"/>
                  </a:lnTo>
                  <a:lnTo>
                    <a:pt x="509937" y="10402"/>
                  </a:lnTo>
                  <a:lnTo>
                    <a:pt x="465613" y="2646"/>
                  </a:lnTo>
                  <a:lnTo>
                    <a:pt x="41986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8636254" y="8412860"/>
            <a:ext cx="4737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0" marR="5080" indent="-14668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Y3</a:t>
            </a:r>
            <a:r>
              <a:rPr sz="1800" b="1" spc="-10" dirty="0">
                <a:latin typeface="Calibri"/>
                <a:cs typeface="Calibri"/>
              </a:rPr>
              <a:t>/</a:t>
            </a:r>
            <a:r>
              <a:rPr sz="1800" b="1" dirty="0">
                <a:latin typeface="Calibri"/>
                <a:cs typeface="Calibri"/>
              </a:rPr>
              <a:t>4  O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1080261" y="5894578"/>
            <a:ext cx="1227455" cy="1317625"/>
            <a:chOff x="1080261" y="5894578"/>
            <a:chExt cx="1227455" cy="1317625"/>
          </a:xfrm>
        </p:grpSpPr>
        <p:sp>
          <p:nvSpPr>
            <p:cNvPr id="46" name="object 46"/>
            <p:cNvSpPr/>
            <p:nvPr/>
          </p:nvSpPr>
          <p:spPr>
            <a:xfrm>
              <a:off x="1086611" y="5900928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5" h="1304925">
                  <a:moveTo>
                    <a:pt x="607313" y="0"/>
                  </a:moveTo>
                  <a:lnTo>
                    <a:pt x="561989" y="1788"/>
                  </a:lnTo>
                  <a:lnTo>
                    <a:pt x="517570" y="7070"/>
                  </a:lnTo>
                  <a:lnTo>
                    <a:pt x="474172" y="15720"/>
                  </a:lnTo>
                  <a:lnTo>
                    <a:pt x="431914" y="27611"/>
                  </a:lnTo>
                  <a:lnTo>
                    <a:pt x="390913" y="42618"/>
                  </a:lnTo>
                  <a:lnTo>
                    <a:pt x="351287" y="60614"/>
                  </a:lnTo>
                  <a:lnTo>
                    <a:pt x="313152" y="81473"/>
                  </a:lnTo>
                  <a:lnTo>
                    <a:pt x="276626" y="105070"/>
                  </a:lnTo>
                  <a:lnTo>
                    <a:pt x="241827" y="131278"/>
                  </a:lnTo>
                  <a:lnTo>
                    <a:pt x="208872" y="159971"/>
                  </a:lnTo>
                  <a:lnTo>
                    <a:pt x="177879" y="191023"/>
                  </a:lnTo>
                  <a:lnTo>
                    <a:pt x="148964" y="224309"/>
                  </a:lnTo>
                  <a:lnTo>
                    <a:pt x="122247" y="259702"/>
                  </a:lnTo>
                  <a:lnTo>
                    <a:pt x="97842" y="297076"/>
                  </a:lnTo>
                  <a:lnTo>
                    <a:pt x="75869" y="336306"/>
                  </a:lnTo>
                  <a:lnTo>
                    <a:pt x="56445" y="377264"/>
                  </a:lnTo>
                  <a:lnTo>
                    <a:pt x="39687" y="419826"/>
                  </a:lnTo>
                  <a:lnTo>
                    <a:pt x="25713" y="463865"/>
                  </a:lnTo>
                  <a:lnTo>
                    <a:pt x="14639" y="509255"/>
                  </a:lnTo>
                  <a:lnTo>
                    <a:pt x="6584" y="555870"/>
                  </a:lnTo>
                  <a:lnTo>
                    <a:pt x="1665" y="603584"/>
                  </a:lnTo>
                  <a:lnTo>
                    <a:pt x="0" y="652272"/>
                  </a:lnTo>
                  <a:lnTo>
                    <a:pt x="1665" y="700959"/>
                  </a:lnTo>
                  <a:lnTo>
                    <a:pt x="6584" y="748673"/>
                  </a:lnTo>
                  <a:lnTo>
                    <a:pt x="14639" y="795288"/>
                  </a:lnTo>
                  <a:lnTo>
                    <a:pt x="25713" y="840678"/>
                  </a:lnTo>
                  <a:lnTo>
                    <a:pt x="39687" y="884717"/>
                  </a:lnTo>
                  <a:lnTo>
                    <a:pt x="56445" y="927279"/>
                  </a:lnTo>
                  <a:lnTo>
                    <a:pt x="75869" y="968237"/>
                  </a:lnTo>
                  <a:lnTo>
                    <a:pt x="97842" y="1007467"/>
                  </a:lnTo>
                  <a:lnTo>
                    <a:pt x="122247" y="1044841"/>
                  </a:lnTo>
                  <a:lnTo>
                    <a:pt x="148964" y="1080234"/>
                  </a:lnTo>
                  <a:lnTo>
                    <a:pt x="177879" y="1113520"/>
                  </a:lnTo>
                  <a:lnTo>
                    <a:pt x="208872" y="1144572"/>
                  </a:lnTo>
                  <a:lnTo>
                    <a:pt x="241827" y="1173265"/>
                  </a:lnTo>
                  <a:lnTo>
                    <a:pt x="276626" y="1199473"/>
                  </a:lnTo>
                  <a:lnTo>
                    <a:pt x="313152" y="1223070"/>
                  </a:lnTo>
                  <a:lnTo>
                    <a:pt x="351287" y="1243929"/>
                  </a:lnTo>
                  <a:lnTo>
                    <a:pt x="390913" y="1261925"/>
                  </a:lnTo>
                  <a:lnTo>
                    <a:pt x="431914" y="1276932"/>
                  </a:lnTo>
                  <a:lnTo>
                    <a:pt x="474172" y="1288823"/>
                  </a:lnTo>
                  <a:lnTo>
                    <a:pt x="517570" y="1297473"/>
                  </a:lnTo>
                  <a:lnTo>
                    <a:pt x="561989" y="1302755"/>
                  </a:lnTo>
                  <a:lnTo>
                    <a:pt x="607313" y="1304544"/>
                  </a:lnTo>
                  <a:lnTo>
                    <a:pt x="652638" y="1302755"/>
                  </a:lnTo>
                  <a:lnTo>
                    <a:pt x="697057" y="1297473"/>
                  </a:lnTo>
                  <a:lnTo>
                    <a:pt x="740455" y="1288823"/>
                  </a:lnTo>
                  <a:lnTo>
                    <a:pt x="782713" y="1276932"/>
                  </a:lnTo>
                  <a:lnTo>
                    <a:pt x="823714" y="1261925"/>
                  </a:lnTo>
                  <a:lnTo>
                    <a:pt x="863340" y="1243929"/>
                  </a:lnTo>
                  <a:lnTo>
                    <a:pt x="901475" y="1223070"/>
                  </a:lnTo>
                  <a:lnTo>
                    <a:pt x="938001" y="1199473"/>
                  </a:lnTo>
                  <a:lnTo>
                    <a:pt x="972800" y="1173265"/>
                  </a:lnTo>
                  <a:lnTo>
                    <a:pt x="1005755" y="1144572"/>
                  </a:lnTo>
                  <a:lnTo>
                    <a:pt x="1036748" y="1113520"/>
                  </a:lnTo>
                  <a:lnTo>
                    <a:pt x="1065663" y="1080234"/>
                  </a:lnTo>
                  <a:lnTo>
                    <a:pt x="1092380" y="1044841"/>
                  </a:lnTo>
                  <a:lnTo>
                    <a:pt x="1116785" y="1007467"/>
                  </a:lnTo>
                  <a:lnTo>
                    <a:pt x="1138758" y="968237"/>
                  </a:lnTo>
                  <a:lnTo>
                    <a:pt x="1158182" y="927279"/>
                  </a:lnTo>
                  <a:lnTo>
                    <a:pt x="1174940" y="884717"/>
                  </a:lnTo>
                  <a:lnTo>
                    <a:pt x="1188914" y="840678"/>
                  </a:lnTo>
                  <a:lnTo>
                    <a:pt x="1199988" y="795288"/>
                  </a:lnTo>
                  <a:lnTo>
                    <a:pt x="1208043" y="748673"/>
                  </a:lnTo>
                  <a:lnTo>
                    <a:pt x="1212962" y="700959"/>
                  </a:lnTo>
                  <a:lnTo>
                    <a:pt x="1214627" y="652272"/>
                  </a:lnTo>
                  <a:lnTo>
                    <a:pt x="1212962" y="603584"/>
                  </a:lnTo>
                  <a:lnTo>
                    <a:pt x="1208043" y="555870"/>
                  </a:lnTo>
                  <a:lnTo>
                    <a:pt x="1199988" y="509255"/>
                  </a:lnTo>
                  <a:lnTo>
                    <a:pt x="1188914" y="463865"/>
                  </a:lnTo>
                  <a:lnTo>
                    <a:pt x="1174940" y="419826"/>
                  </a:lnTo>
                  <a:lnTo>
                    <a:pt x="1158182" y="377264"/>
                  </a:lnTo>
                  <a:lnTo>
                    <a:pt x="1138758" y="336306"/>
                  </a:lnTo>
                  <a:lnTo>
                    <a:pt x="1116785" y="297076"/>
                  </a:lnTo>
                  <a:lnTo>
                    <a:pt x="1092380" y="259702"/>
                  </a:lnTo>
                  <a:lnTo>
                    <a:pt x="1065663" y="224309"/>
                  </a:lnTo>
                  <a:lnTo>
                    <a:pt x="1036748" y="191023"/>
                  </a:lnTo>
                  <a:lnTo>
                    <a:pt x="1005755" y="159971"/>
                  </a:lnTo>
                  <a:lnTo>
                    <a:pt x="972800" y="131278"/>
                  </a:lnTo>
                  <a:lnTo>
                    <a:pt x="938001" y="105070"/>
                  </a:lnTo>
                  <a:lnTo>
                    <a:pt x="901475" y="81473"/>
                  </a:lnTo>
                  <a:lnTo>
                    <a:pt x="863340" y="60614"/>
                  </a:lnTo>
                  <a:lnTo>
                    <a:pt x="823714" y="42618"/>
                  </a:lnTo>
                  <a:lnTo>
                    <a:pt x="782713" y="27611"/>
                  </a:lnTo>
                  <a:lnTo>
                    <a:pt x="740455" y="15720"/>
                  </a:lnTo>
                  <a:lnTo>
                    <a:pt x="697057" y="7070"/>
                  </a:lnTo>
                  <a:lnTo>
                    <a:pt x="652638" y="1788"/>
                  </a:lnTo>
                  <a:lnTo>
                    <a:pt x="607313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086611" y="5900928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5" h="1304925">
                  <a:moveTo>
                    <a:pt x="0" y="652272"/>
                  </a:moveTo>
                  <a:lnTo>
                    <a:pt x="1665" y="603584"/>
                  </a:lnTo>
                  <a:lnTo>
                    <a:pt x="6584" y="555870"/>
                  </a:lnTo>
                  <a:lnTo>
                    <a:pt x="14639" y="509255"/>
                  </a:lnTo>
                  <a:lnTo>
                    <a:pt x="25713" y="463865"/>
                  </a:lnTo>
                  <a:lnTo>
                    <a:pt x="39687" y="419826"/>
                  </a:lnTo>
                  <a:lnTo>
                    <a:pt x="56445" y="377264"/>
                  </a:lnTo>
                  <a:lnTo>
                    <a:pt x="75869" y="336306"/>
                  </a:lnTo>
                  <a:lnTo>
                    <a:pt x="97842" y="297076"/>
                  </a:lnTo>
                  <a:lnTo>
                    <a:pt x="122247" y="259702"/>
                  </a:lnTo>
                  <a:lnTo>
                    <a:pt x="148964" y="224309"/>
                  </a:lnTo>
                  <a:lnTo>
                    <a:pt x="177879" y="191023"/>
                  </a:lnTo>
                  <a:lnTo>
                    <a:pt x="208872" y="159971"/>
                  </a:lnTo>
                  <a:lnTo>
                    <a:pt x="241827" y="131278"/>
                  </a:lnTo>
                  <a:lnTo>
                    <a:pt x="276626" y="105070"/>
                  </a:lnTo>
                  <a:lnTo>
                    <a:pt x="313152" y="81473"/>
                  </a:lnTo>
                  <a:lnTo>
                    <a:pt x="351287" y="60614"/>
                  </a:lnTo>
                  <a:lnTo>
                    <a:pt x="390913" y="42618"/>
                  </a:lnTo>
                  <a:lnTo>
                    <a:pt x="431914" y="27611"/>
                  </a:lnTo>
                  <a:lnTo>
                    <a:pt x="474172" y="15720"/>
                  </a:lnTo>
                  <a:lnTo>
                    <a:pt x="517570" y="7070"/>
                  </a:lnTo>
                  <a:lnTo>
                    <a:pt x="561989" y="1788"/>
                  </a:lnTo>
                  <a:lnTo>
                    <a:pt x="607313" y="0"/>
                  </a:lnTo>
                  <a:lnTo>
                    <a:pt x="652638" y="1788"/>
                  </a:lnTo>
                  <a:lnTo>
                    <a:pt x="697057" y="7070"/>
                  </a:lnTo>
                  <a:lnTo>
                    <a:pt x="740455" y="15720"/>
                  </a:lnTo>
                  <a:lnTo>
                    <a:pt x="782713" y="27611"/>
                  </a:lnTo>
                  <a:lnTo>
                    <a:pt x="823714" y="42618"/>
                  </a:lnTo>
                  <a:lnTo>
                    <a:pt x="863340" y="60614"/>
                  </a:lnTo>
                  <a:lnTo>
                    <a:pt x="901475" y="81473"/>
                  </a:lnTo>
                  <a:lnTo>
                    <a:pt x="938001" y="105070"/>
                  </a:lnTo>
                  <a:lnTo>
                    <a:pt x="972800" y="131278"/>
                  </a:lnTo>
                  <a:lnTo>
                    <a:pt x="1005755" y="159971"/>
                  </a:lnTo>
                  <a:lnTo>
                    <a:pt x="1036748" y="191023"/>
                  </a:lnTo>
                  <a:lnTo>
                    <a:pt x="1065663" y="224309"/>
                  </a:lnTo>
                  <a:lnTo>
                    <a:pt x="1092380" y="259702"/>
                  </a:lnTo>
                  <a:lnTo>
                    <a:pt x="1116785" y="297076"/>
                  </a:lnTo>
                  <a:lnTo>
                    <a:pt x="1138758" y="336306"/>
                  </a:lnTo>
                  <a:lnTo>
                    <a:pt x="1158182" y="377264"/>
                  </a:lnTo>
                  <a:lnTo>
                    <a:pt x="1174940" y="419826"/>
                  </a:lnTo>
                  <a:lnTo>
                    <a:pt x="1188914" y="463865"/>
                  </a:lnTo>
                  <a:lnTo>
                    <a:pt x="1199988" y="509255"/>
                  </a:lnTo>
                  <a:lnTo>
                    <a:pt x="1208043" y="555870"/>
                  </a:lnTo>
                  <a:lnTo>
                    <a:pt x="1212962" y="603584"/>
                  </a:lnTo>
                  <a:lnTo>
                    <a:pt x="1214627" y="652272"/>
                  </a:lnTo>
                  <a:lnTo>
                    <a:pt x="1212962" y="700959"/>
                  </a:lnTo>
                  <a:lnTo>
                    <a:pt x="1208043" y="748673"/>
                  </a:lnTo>
                  <a:lnTo>
                    <a:pt x="1199988" y="795288"/>
                  </a:lnTo>
                  <a:lnTo>
                    <a:pt x="1188914" y="840678"/>
                  </a:lnTo>
                  <a:lnTo>
                    <a:pt x="1174940" y="884717"/>
                  </a:lnTo>
                  <a:lnTo>
                    <a:pt x="1158182" y="927279"/>
                  </a:lnTo>
                  <a:lnTo>
                    <a:pt x="1138758" y="968237"/>
                  </a:lnTo>
                  <a:lnTo>
                    <a:pt x="1116785" y="1007467"/>
                  </a:lnTo>
                  <a:lnTo>
                    <a:pt x="1092380" y="1044841"/>
                  </a:lnTo>
                  <a:lnTo>
                    <a:pt x="1065663" y="1080234"/>
                  </a:lnTo>
                  <a:lnTo>
                    <a:pt x="1036748" y="1113520"/>
                  </a:lnTo>
                  <a:lnTo>
                    <a:pt x="1005755" y="1144572"/>
                  </a:lnTo>
                  <a:lnTo>
                    <a:pt x="972800" y="1173265"/>
                  </a:lnTo>
                  <a:lnTo>
                    <a:pt x="938001" y="1199473"/>
                  </a:lnTo>
                  <a:lnTo>
                    <a:pt x="901475" y="1223070"/>
                  </a:lnTo>
                  <a:lnTo>
                    <a:pt x="863340" y="1243929"/>
                  </a:lnTo>
                  <a:lnTo>
                    <a:pt x="823714" y="1261925"/>
                  </a:lnTo>
                  <a:lnTo>
                    <a:pt x="782713" y="1276932"/>
                  </a:lnTo>
                  <a:lnTo>
                    <a:pt x="740455" y="1288823"/>
                  </a:lnTo>
                  <a:lnTo>
                    <a:pt x="697057" y="1297473"/>
                  </a:lnTo>
                  <a:lnTo>
                    <a:pt x="652638" y="1302755"/>
                  </a:lnTo>
                  <a:lnTo>
                    <a:pt x="607313" y="1304544"/>
                  </a:lnTo>
                  <a:lnTo>
                    <a:pt x="561989" y="1302755"/>
                  </a:lnTo>
                  <a:lnTo>
                    <a:pt x="517570" y="1297473"/>
                  </a:lnTo>
                  <a:lnTo>
                    <a:pt x="474172" y="1288823"/>
                  </a:lnTo>
                  <a:lnTo>
                    <a:pt x="431914" y="1276932"/>
                  </a:lnTo>
                  <a:lnTo>
                    <a:pt x="390913" y="1261925"/>
                  </a:lnTo>
                  <a:lnTo>
                    <a:pt x="351287" y="1243929"/>
                  </a:lnTo>
                  <a:lnTo>
                    <a:pt x="313152" y="1223070"/>
                  </a:lnTo>
                  <a:lnTo>
                    <a:pt x="276626" y="1199473"/>
                  </a:lnTo>
                  <a:lnTo>
                    <a:pt x="241827" y="1173265"/>
                  </a:lnTo>
                  <a:lnTo>
                    <a:pt x="208872" y="1144572"/>
                  </a:lnTo>
                  <a:lnTo>
                    <a:pt x="177879" y="1113520"/>
                  </a:lnTo>
                  <a:lnTo>
                    <a:pt x="148964" y="1080234"/>
                  </a:lnTo>
                  <a:lnTo>
                    <a:pt x="122247" y="1044841"/>
                  </a:lnTo>
                  <a:lnTo>
                    <a:pt x="97842" y="1007467"/>
                  </a:lnTo>
                  <a:lnTo>
                    <a:pt x="75869" y="968237"/>
                  </a:lnTo>
                  <a:lnTo>
                    <a:pt x="56445" y="927279"/>
                  </a:lnTo>
                  <a:lnTo>
                    <a:pt x="39687" y="884717"/>
                  </a:lnTo>
                  <a:lnTo>
                    <a:pt x="25713" y="840678"/>
                  </a:lnTo>
                  <a:lnTo>
                    <a:pt x="14639" y="795288"/>
                  </a:lnTo>
                  <a:lnTo>
                    <a:pt x="6584" y="748673"/>
                  </a:lnTo>
                  <a:lnTo>
                    <a:pt x="1665" y="700959"/>
                  </a:lnTo>
                  <a:lnTo>
                    <a:pt x="0" y="652272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274063" y="6102096"/>
              <a:ext cx="841375" cy="902335"/>
            </a:xfrm>
            <a:custGeom>
              <a:avLst/>
              <a:gdLst/>
              <a:ahLst/>
              <a:cxnLst/>
              <a:rect l="l" t="t" r="r" b="b"/>
              <a:pathLst>
                <a:path w="841375" h="902334">
                  <a:moveTo>
                    <a:pt x="420624" y="0"/>
                  </a:moveTo>
                  <a:lnTo>
                    <a:pt x="374796" y="2646"/>
                  </a:lnTo>
                  <a:lnTo>
                    <a:pt x="330396" y="10402"/>
                  </a:lnTo>
                  <a:lnTo>
                    <a:pt x="287682" y="22994"/>
                  </a:lnTo>
                  <a:lnTo>
                    <a:pt x="246910" y="40145"/>
                  </a:lnTo>
                  <a:lnTo>
                    <a:pt x="208336" y="61580"/>
                  </a:lnTo>
                  <a:lnTo>
                    <a:pt x="172218" y="87026"/>
                  </a:lnTo>
                  <a:lnTo>
                    <a:pt x="138811" y="116206"/>
                  </a:lnTo>
                  <a:lnTo>
                    <a:pt x="108374" y="148847"/>
                  </a:lnTo>
                  <a:lnTo>
                    <a:pt x="81162" y="184672"/>
                  </a:lnTo>
                  <a:lnTo>
                    <a:pt x="57432" y="223407"/>
                  </a:lnTo>
                  <a:lnTo>
                    <a:pt x="37441" y="264776"/>
                  </a:lnTo>
                  <a:lnTo>
                    <a:pt x="21445" y="308506"/>
                  </a:lnTo>
                  <a:lnTo>
                    <a:pt x="9702" y="354320"/>
                  </a:lnTo>
                  <a:lnTo>
                    <a:pt x="2468" y="401944"/>
                  </a:lnTo>
                  <a:lnTo>
                    <a:pt x="0" y="451103"/>
                  </a:lnTo>
                  <a:lnTo>
                    <a:pt x="2468" y="500263"/>
                  </a:lnTo>
                  <a:lnTo>
                    <a:pt x="9702" y="547887"/>
                  </a:lnTo>
                  <a:lnTo>
                    <a:pt x="21445" y="593701"/>
                  </a:lnTo>
                  <a:lnTo>
                    <a:pt x="37441" y="637431"/>
                  </a:lnTo>
                  <a:lnTo>
                    <a:pt x="57432" y="678800"/>
                  </a:lnTo>
                  <a:lnTo>
                    <a:pt x="81162" y="717535"/>
                  </a:lnTo>
                  <a:lnTo>
                    <a:pt x="108374" y="753360"/>
                  </a:lnTo>
                  <a:lnTo>
                    <a:pt x="138811" y="786001"/>
                  </a:lnTo>
                  <a:lnTo>
                    <a:pt x="172218" y="815181"/>
                  </a:lnTo>
                  <a:lnTo>
                    <a:pt x="208336" y="840627"/>
                  </a:lnTo>
                  <a:lnTo>
                    <a:pt x="246910" y="862062"/>
                  </a:lnTo>
                  <a:lnTo>
                    <a:pt x="287682" y="879213"/>
                  </a:lnTo>
                  <a:lnTo>
                    <a:pt x="330396" y="891805"/>
                  </a:lnTo>
                  <a:lnTo>
                    <a:pt x="374796" y="899561"/>
                  </a:lnTo>
                  <a:lnTo>
                    <a:pt x="420624" y="902207"/>
                  </a:lnTo>
                  <a:lnTo>
                    <a:pt x="466451" y="899561"/>
                  </a:lnTo>
                  <a:lnTo>
                    <a:pt x="510851" y="891805"/>
                  </a:lnTo>
                  <a:lnTo>
                    <a:pt x="553565" y="879213"/>
                  </a:lnTo>
                  <a:lnTo>
                    <a:pt x="594337" y="862062"/>
                  </a:lnTo>
                  <a:lnTo>
                    <a:pt x="632911" y="840627"/>
                  </a:lnTo>
                  <a:lnTo>
                    <a:pt x="669029" y="815181"/>
                  </a:lnTo>
                  <a:lnTo>
                    <a:pt x="702436" y="786001"/>
                  </a:lnTo>
                  <a:lnTo>
                    <a:pt x="732873" y="753360"/>
                  </a:lnTo>
                  <a:lnTo>
                    <a:pt x="760085" y="717535"/>
                  </a:lnTo>
                  <a:lnTo>
                    <a:pt x="783815" y="678800"/>
                  </a:lnTo>
                  <a:lnTo>
                    <a:pt x="803806" y="637431"/>
                  </a:lnTo>
                  <a:lnTo>
                    <a:pt x="819802" y="593701"/>
                  </a:lnTo>
                  <a:lnTo>
                    <a:pt x="831545" y="547887"/>
                  </a:lnTo>
                  <a:lnTo>
                    <a:pt x="838779" y="500263"/>
                  </a:lnTo>
                  <a:lnTo>
                    <a:pt x="841248" y="451103"/>
                  </a:lnTo>
                  <a:lnTo>
                    <a:pt x="838779" y="401944"/>
                  </a:lnTo>
                  <a:lnTo>
                    <a:pt x="831545" y="354320"/>
                  </a:lnTo>
                  <a:lnTo>
                    <a:pt x="819802" y="308506"/>
                  </a:lnTo>
                  <a:lnTo>
                    <a:pt x="803806" y="264776"/>
                  </a:lnTo>
                  <a:lnTo>
                    <a:pt x="783815" y="223407"/>
                  </a:lnTo>
                  <a:lnTo>
                    <a:pt x="760085" y="184672"/>
                  </a:lnTo>
                  <a:lnTo>
                    <a:pt x="732873" y="148847"/>
                  </a:lnTo>
                  <a:lnTo>
                    <a:pt x="702436" y="116206"/>
                  </a:lnTo>
                  <a:lnTo>
                    <a:pt x="669029" y="87026"/>
                  </a:lnTo>
                  <a:lnTo>
                    <a:pt x="632911" y="61580"/>
                  </a:lnTo>
                  <a:lnTo>
                    <a:pt x="594337" y="40145"/>
                  </a:lnTo>
                  <a:lnTo>
                    <a:pt x="553565" y="22994"/>
                  </a:lnTo>
                  <a:lnTo>
                    <a:pt x="510851" y="10402"/>
                  </a:lnTo>
                  <a:lnTo>
                    <a:pt x="466451" y="2646"/>
                  </a:lnTo>
                  <a:lnTo>
                    <a:pt x="420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1447038" y="6279260"/>
            <a:ext cx="4737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9705" marR="5080" indent="-16764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Y5</a:t>
            </a:r>
            <a:r>
              <a:rPr sz="1800" b="1" spc="-10" dirty="0">
                <a:latin typeface="Calibri"/>
                <a:cs typeface="Calibri"/>
              </a:rPr>
              <a:t>/</a:t>
            </a:r>
            <a:r>
              <a:rPr sz="1800" b="1" dirty="0">
                <a:latin typeface="Calibri"/>
                <a:cs typeface="Calibri"/>
              </a:rPr>
              <a:t>6  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2369820" y="2965450"/>
            <a:ext cx="7012305" cy="2861310"/>
            <a:chOff x="2369820" y="2965450"/>
            <a:chExt cx="7012305" cy="2861310"/>
          </a:xfrm>
        </p:grpSpPr>
        <p:sp>
          <p:nvSpPr>
            <p:cNvPr id="51" name="object 51"/>
            <p:cNvSpPr/>
            <p:nvPr/>
          </p:nvSpPr>
          <p:spPr>
            <a:xfrm>
              <a:off x="8065008" y="5195316"/>
              <a:ext cx="45720" cy="612775"/>
            </a:xfrm>
            <a:custGeom>
              <a:avLst/>
              <a:gdLst/>
              <a:ahLst/>
              <a:cxnLst/>
              <a:rect l="l" t="t" r="r" b="b"/>
              <a:pathLst>
                <a:path w="45720" h="612775">
                  <a:moveTo>
                    <a:pt x="45720" y="0"/>
                  </a:moveTo>
                  <a:lnTo>
                    <a:pt x="0" y="0"/>
                  </a:lnTo>
                  <a:lnTo>
                    <a:pt x="0" y="612648"/>
                  </a:lnTo>
                  <a:lnTo>
                    <a:pt x="45720" y="612648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8065008" y="5195316"/>
              <a:ext cx="45720" cy="612775"/>
            </a:xfrm>
            <a:custGeom>
              <a:avLst/>
              <a:gdLst/>
              <a:ahLst/>
              <a:cxnLst/>
              <a:rect l="l" t="t" r="r" b="b"/>
              <a:pathLst>
                <a:path w="45720" h="612775">
                  <a:moveTo>
                    <a:pt x="0" y="612648"/>
                  </a:moveTo>
                  <a:lnTo>
                    <a:pt x="45720" y="612648"/>
                  </a:lnTo>
                  <a:lnTo>
                    <a:pt x="45720" y="0"/>
                  </a:lnTo>
                  <a:lnTo>
                    <a:pt x="0" y="0"/>
                  </a:lnTo>
                  <a:lnTo>
                    <a:pt x="0" y="612648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2420112" y="5178551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19" h="641985">
                  <a:moveTo>
                    <a:pt x="45719" y="0"/>
                  </a:moveTo>
                  <a:lnTo>
                    <a:pt x="0" y="0"/>
                  </a:lnTo>
                  <a:lnTo>
                    <a:pt x="0" y="641603"/>
                  </a:lnTo>
                  <a:lnTo>
                    <a:pt x="45719" y="641603"/>
                  </a:lnTo>
                  <a:lnTo>
                    <a:pt x="45719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2420112" y="5178551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19" h="641985">
                  <a:moveTo>
                    <a:pt x="0" y="641603"/>
                  </a:moveTo>
                  <a:lnTo>
                    <a:pt x="45719" y="641603"/>
                  </a:lnTo>
                  <a:lnTo>
                    <a:pt x="45719" y="0"/>
                  </a:lnTo>
                  <a:lnTo>
                    <a:pt x="0" y="0"/>
                  </a:lnTo>
                  <a:lnTo>
                    <a:pt x="0" y="641603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8042148" y="2971800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20" h="641985">
                  <a:moveTo>
                    <a:pt x="45720" y="0"/>
                  </a:moveTo>
                  <a:lnTo>
                    <a:pt x="0" y="0"/>
                  </a:lnTo>
                  <a:lnTo>
                    <a:pt x="0" y="641603"/>
                  </a:lnTo>
                  <a:lnTo>
                    <a:pt x="45720" y="641603"/>
                  </a:lnTo>
                  <a:lnTo>
                    <a:pt x="45720" y="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8042148" y="2971800"/>
              <a:ext cx="45720" cy="641985"/>
            </a:xfrm>
            <a:custGeom>
              <a:avLst/>
              <a:gdLst/>
              <a:ahLst/>
              <a:cxnLst/>
              <a:rect l="l" t="t" r="r" b="b"/>
              <a:pathLst>
                <a:path w="45720" h="641985">
                  <a:moveTo>
                    <a:pt x="0" y="641603"/>
                  </a:moveTo>
                  <a:lnTo>
                    <a:pt x="45720" y="641603"/>
                  </a:lnTo>
                  <a:lnTo>
                    <a:pt x="45720" y="0"/>
                  </a:lnTo>
                  <a:lnTo>
                    <a:pt x="0" y="0"/>
                  </a:lnTo>
                  <a:lnTo>
                    <a:pt x="0" y="641603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2369820" y="2979419"/>
              <a:ext cx="7005955" cy="2032000"/>
            </a:xfrm>
            <a:custGeom>
              <a:avLst/>
              <a:gdLst/>
              <a:ahLst/>
              <a:cxnLst/>
              <a:rect l="l" t="t" r="r" b="b"/>
              <a:pathLst>
                <a:path w="7005955" h="2032000">
                  <a:moveTo>
                    <a:pt x="45720" y="0"/>
                  </a:moveTo>
                  <a:lnTo>
                    <a:pt x="0" y="0"/>
                  </a:lnTo>
                  <a:lnTo>
                    <a:pt x="0" y="641604"/>
                  </a:lnTo>
                  <a:lnTo>
                    <a:pt x="45720" y="641604"/>
                  </a:lnTo>
                  <a:lnTo>
                    <a:pt x="45720" y="0"/>
                  </a:lnTo>
                  <a:close/>
                </a:path>
                <a:path w="7005955" h="2032000">
                  <a:moveTo>
                    <a:pt x="7005828" y="1379220"/>
                  </a:moveTo>
                  <a:lnTo>
                    <a:pt x="7004151" y="1330540"/>
                  </a:lnTo>
                  <a:lnTo>
                    <a:pt x="6999237" y="1282827"/>
                  </a:lnTo>
                  <a:lnTo>
                    <a:pt x="6991185" y="1236205"/>
                  </a:lnTo>
                  <a:lnTo>
                    <a:pt x="6980110" y="1190815"/>
                  </a:lnTo>
                  <a:lnTo>
                    <a:pt x="6966128" y="1146784"/>
                  </a:lnTo>
                  <a:lnTo>
                    <a:pt x="6949376" y="1104214"/>
                  </a:lnTo>
                  <a:lnTo>
                    <a:pt x="6929945" y="1063256"/>
                  </a:lnTo>
                  <a:lnTo>
                    <a:pt x="6907974" y="1024026"/>
                  </a:lnTo>
                  <a:lnTo>
                    <a:pt x="6883578" y="986663"/>
                  </a:lnTo>
                  <a:lnTo>
                    <a:pt x="6856857" y="951268"/>
                  </a:lnTo>
                  <a:lnTo>
                    <a:pt x="6827939" y="917981"/>
                  </a:lnTo>
                  <a:lnTo>
                    <a:pt x="6796951" y="886929"/>
                  </a:lnTo>
                  <a:lnTo>
                    <a:pt x="6763994" y="858227"/>
                  </a:lnTo>
                  <a:lnTo>
                    <a:pt x="6729196" y="832027"/>
                  </a:lnTo>
                  <a:lnTo>
                    <a:pt x="6692671" y="808431"/>
                  </a:lnTo>
                  <a:lnTo>
                    <a:pt x="6654533" y="787565"/>
                  </a:lnTo>
                  <a:lnTo>
                    <a:pt x="6614909" y="769569"/>
                  </a:lnTo>
                  <a:lnTo>
                    <a:pt x="6573901" y="754570"/>
                  </a:lnTo>
                  <a:lnTo>
                    <a:pt x="6531648" y="742670"/>
                  </a:lnTo>
                  <a:lnTo>
                    <a:pt x="6488252" y="734021"/>
                  </a:lnTo>
                  <a:lnTo>
                    <a:pt x="6443827" y="728738"/>
                  </a:lnTo>
                  <a:lnTo>
                    <a:pt x="6398514" y="726948"/>
                  </a:lnTo>
                  <a:lnTo>
                    <a:pt x="6353188" y="728738"/>
                  </a:lnTo>
                  <a:lnTo>
                    <a:pt x="6308763" y="734021"/>
                  </a:lnTo>
                  <a:lnTo>
                    <a:pt x="6265367" y="742670"/>
                  </a:lnTo>
                  <a:lnTo>
                    <a:pt x="6223114" y="754570"/>
                  </a:lnTo>
                  <a:lnTo>
                    <a:pt x="6182106" y="769569"/>
                  </a:lnTo>
                  <a:lnTo>
                    <a:pt x="6142482" y="787565"/>
                  </a:lnTo>
                  <a:lnTo>
                    <a:pt x="6104344" y="808431"/>
                  </a:lnTo>
                  <a:lnTo>
                    <a:pt x="6067818" y="832027"/>
                  </a:lnTo>
                  <a:lnTo>
                    <a:pt x="6033020" y="858227"/>
                  </a:lnTo>
                  <a:lnTo>
                    <a:pt x="6000064" y="886929"/>
                  </a:lnTo>
                  <a:lnTo>
                    <a:pt x="5969076" y="917981"/>
                  </a:lnTo>
                  <a:lnTo>
                    <a:pt x="5940158" y="951268"/>
                  </a:lnTo>
                  <a:lnTo>
                    <a:pt x="5913437" y="986663"/>
                  </a:lnTo>
                  <a:lnTo>
                    <a:pt x="5889041" y="1024026"/>
                  </a:lnTo>
                  <a:lnTo>
                    <a:pt x="5867070" y="1063256"/>
                  </a:lnTo>
                  <a:lnTo>
                    <a:pt x="5847639" y="1104214"/>
                  </a:lnTo>
                  <a:lnTo>
                    <a:pt x="5830887" y="1146784"/>
                  </a:lnTo>
                  <a:lnTo>
                    <a:pt x="5816905" y="1190815"/>
                  </a:lnTo>
                  <a:lnTo>
                    <a:pt x="5805830" y="1236205"/>
                  </a:lnTo>
                  <a:lnTo>
                    <a:pt x="5797778" y="1282827"/>
                  </a:lnTo>
                  <a:lnTo>
                    <a:pt x="5792863" y="1330540"/>
                  </a:lnTo>
                  <a:lnTo>
                    <a:pt x="5791200" y="1379220"/>
                  </a:lnTo>
                  <a:lnTo>
                    <a:pt x="5792863" y="1427911"/>
                  </a:lnTo>
                  <a:lnTo>
                    <a:pt x="5797778" y="1475625"/>
                  </a:lnTo>
                  <a:lnTo>
                    <a:pt x="5805830" y="1522247"/>
                  </a:lnTo>
                  <a:lnTo>
                    <a:pt x="5816905" y="1567637"/>
                  </a:lnTo>
                  <a:lnTo>
                    <a:pt x="5830887" y="1611668"/>
                  </a:lnTo>
                  <a:lnTo>
                    <a:pt x="5847639" y="1654238"/>
                  </a:lnTo>
                  <a:lnTo>
                    <a:pt x="5867070" y="1695196"/>
                  </a:lnTo>
                  <a:lnTo>
                    <a:pt x="5889041" y="1734426"/>
                  </a:lnTo>
                  <a:lnTo>
                    <a:pt x="5913437" y="1771789"/>
                  </a:lnTo>
                  <a:lnTo>
                    <a:pt x="5940158" y="1807184"/>
                  </a:lnTo>
                  <a:lnTo>
                    <a:pt x="5969076" y="1840471"/>
                  </a:lnTo>
                  <a:lnTo>
                    <a:pt x="6000064" y="1871522"/>
                  </a:lnTo>
                  <a:lnTo>
                    <a:pt x="6033020" y="1900224"/>
                  </a:lnTo>
                  <a:lnTo>
                    <a:pt x="6067818" y="1926424"/>
                  </a:lnTo>
                  <a:lnTo>
                    <a:pt x="6104344" y="1950021"/>
                  </a:lnTo>
                  <a:lnTo>
                    <a:pt x="6142482" y="1970887"/>
                  </a:lnTo>
                  <a:lnTo>
                    <a:pt x="6182106" y="1988883"/>
                  </a:lnTo>
                  <a:lnTo>
                    <a:pt x="6223114" y="2003882"/>
                  </a:lnTo>
                  <a:lnTo>
                    <a:pt x="6265367" y="2015782"/>
                  </a:lnTo>
                  <a:lnTo>
                    <a:pt x="6308763" y="2024430"/>
                  </a:lnTo>
                  <a:lnTo>
                    <a:pt x="6353188" y="2029714"/>
                  </a:lnTo>
                  <a:lnTo>
                    <a:pt x="6398514" y="2031492"/>
                  </a:lnTo>
                  <a:lnTo>
                    <a:pt x="6443827" y="2029714"/>
                  </a:lnTo>
                  <a:lnTo>
                    <a:pt x="6488252" y="2024430"/>
                  </a:lnTo>
                  <a:lnTo>
                    <a:pt x="6531648" y="2015782"/>
                  </a:lnTo>
                  <a:lnTo>
                    <a:pt x="6573901" y="2003882"/>
                  </a:lnTo>
                  <a:lnTo>
                    <a:pt x="6614909" y="1988883"/>
                  </a:lnTo>
                  <a:lnTo>
                    <a:pt x="6654533" y="1970887"/>
                  </a:lnTo>
                  <a:lnTo>
                    <a:pt x="6692671" y="1950021"/>
                  </a:lnTo>
                  <a:lnTo>
                    <a:pt x="6729196" y="1926424"/>
                  </a:lnTo>
                  <a:lnTo>
                    <a:pt x="6763994" y="1900224"/>
                  </a:lnTo>
                  <a:lnTo>
                    <a:pt x="6796951" y="1871522"/>
                  </a:lnTo>
                  <a:lnTo>
                    <a:pt x="6827939" y="1840471"/>
                  </a:lnTo>
                  <a:lnTo>
                    <a:pt x="6856857" y="1807184"/>
                  </a:lnTo>
                  <a:lnTo>
                    <a:pt x="6883578" y="1771789"/>
                  </a:lnTo>
                  <a:lnTo>
                    <a:pt x="6907974" y="1734426"/>
                  </a:lnTo>
                  <a:lnTo>
                    <a:pt x="6929945" y="1695196"/>
                  </a:lnTo>
                  <a:lnTo>
                    <a:pt x="6949376" y="1654238"/>
                  </a:lnTo>
                  <a:lnTo>
                    <a:pt x="6966128" y="1611668"/>
                  </a:lnTo>
                  <a:lnTo>
                    <a:pt x="6980110" y="1567637"/>
                  </a:lnTo>
                  <a:lnTo>
                    <a:pt x="6991185" y="1522247"/>
                  </a:lnTo>
                  <a:lnTo>
                    <a:pt x="6999237" y="1475625"/>
                  </a:lnTo>
                  <a:lnTo>
                    <a:pt x="7004151" y="1427911"/>
                  </a:lnTo>
                  <a:lnTo>
                    <a:pt x="7005828" y="1379220"/>
                  </a:lnTo>
                  <a:close/>
                </a:path>
              </a:pathLst>
            </a:custGeom>
            <a:solidFill>
              <a:srgbClr val="C7D60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8161020" y="3706368"/>
              <a:ext cx="1214755" cy="1304925"/>
            </a:xfrm>
            <a:custGeom>
              <a:avLst/>
              <a:gdLst/>
              <a:ahLst/>
              <a:cxnLst/>
              <a:rect l="l" t="t" r="r" b="b"/>
              <a:pathLst>
                <a:path w="1214754" h="1304925">
                  <a:moveTo>
                    <a:pt x="0" y="652272"/>
                  </a:moveTo>
                  <a:lnTo>
                    <a:pt x="1665" y="603584"/>
                  </a:lnTo>
                  <a:lnTo>
                    <a:pt x="6584" y="555870"/>
                  </a:lnTo>
                  <a:lnTo>
                    <a:pt x="14639" y="509255"/>
                  </a:lnTo>
                  <a:lnTo>
                    <a:pt x="25713" y="463865"/>
                  </a:lnTo>
                  <a:lnTo>
                    <a:pt x="39687" y="419826"/>
                  </a:lnTo>
                  <a:lnTo>
                    <a:pt x="56445" y="377264"/>
                  </a:lnTo>
                  <a:lnTo>
                    <a:pt x="75869" y="336306"/>
                  </a:lnTo>
                  <a:lnTo>
                    <a:pt x="97842" y="297076"/>
                  </a:lnTo>
                  <a:lnTo>
                    <a:pt x="122247" y="259702"/>
                  </a:lnTo>
                  <a:lnTo>
                    <a:pt x="148964" y="224309"/>
                  </a:lnTo>
                  <a:lnTo>
                    <a:pt x="177879" y="191023"/>
                  </a:lnTo>
                  <a:lnTo>
                    <a:pt x="208872" y="159971"/>
                  </a:lnTo>
                  <a:lnTo>
                    <a:pt x="241827" y="131278"/>
                  </a:lnTo>
                  <a:lnTo>
                    <a:pt x="276626" y="105070"/>
                  </a:lnTo>
                  <a:lnTo>
                    <a:pt x="313152" y="81473"/>
                  </a:lnTo>
                  <a:lnTo>
                    <a:pt x="351287" y="60614"/>
                  </a:lnTo>
                  <a:lnTo>
                    <a:pt x="390913" y="42618"/>
                  </a:lnTo>
                  <a:lnTo>
                    <a:pt x="431914" y="27611"/>
                  </a:lnTo>
                  <a:lnTo>
                    <a:pt x="474172" y="15720"/>
                  </a:lnTo>
                  <a:lnTo>
                    <a:pt x="517570" y="7070"/>
                  </a:lnTo>
                  <a:lnTo>
                    <a:pt x="561989" y="1788"/>
                  </a:lnTo>
                  <a:lnTo>
                    <a:pt x="607313" y="0"/>
                  </a:lnTo>
                  <a:lnTo>
                    <a:pt x="652638" y="1788"/>
                  </a:lnTo>
                  <a:lnTo>
                    <a:pt x="697057" y="7070"/>
                  </a:lnTo>
                  <a:lnTo>
                    <a:pt x="740455" y="15720"/>
                  </a:lnTo>
                  <a:lnTo>
                    <a:pt x="782713" y="27611"/>
                  </a:lnTo>
                  <a:lnTo>
                    <a:pt x="823714" y="42618"/>
                  </a:lnTo>
                  <a:lnTo>
                    <a:pt x="863340" y="60614"/>
                  </a:lnTo>
                  <a:lnTo>
                    <a:pt x="901475" y="81473"/>
                  </a:lnTo>
                  <a:lnTo>
                    <a:pt x="938001" y="105070"/>
                  </a:lnTo>
                  <a:lnTo>
                    <a:pt x="972800" y="131278"/>
                  </a:lnTo>
                  <a:lnTo>
                    <a:pt x="1005755" y="159971"/>
                  </a:lnTo>
                  <a:lnTo>
                    <a:pt x="1036748" y="191023"/>
                  </a:lnTo>
                  <a:lnTo>
                    <a:pt x="1065663" y="224309"/>
                  </a:lnTo>
                  <a:lnTo>
                    <a:pt x="1092380" y="259702"/>
                  </a:lnTo>
                  <a:lnTo>
                    <a:pt x="1116785" y="297076"/>
                  </a:lnTo>
                  <a:lnTo>
                    <a:pt x="1138758" y="336306"/>
                  </a:lnTo>
                  <a:lnTo>
                    <a:pt x="1158182" y="377264"/>
                  </a:lnTo>
                  <a:lnTo>
                    <a:pt x="1174940" y="419826"/>
                  </a:lnTo>
                  <a:lnTo>
                    <a:pt x="1188914" y="463865"/>
                  </a:lnTo>
                  <a:lnTo>
                    <a:pt x="1199988" y="509255"/>
                  </a:lnTo>
                  <a:lnTo>
                    <a:pt x="1208043" y="555870"/>
                  </a:lnTo>
                  <a:lnTo>
                    <a:pt x="1212962" y="603584"/>
                  </a:lnTo>
                  <a:lnTo>
                    <a:pt x="1214627" y="652272"/>
                  </a:lnTo>
                  <a:lnTo>
                    <a:pt x="1212962" y="700959"/>
                  </a:lnTo>
                  <a:lnTo>
                    <a:pt x="1208043" y="748673"/>
                  </a:lnTo>
                  <a:lnTo>
                    <a:pt x="1199988" y="795288"/>
                  </a:lnTo>
                  <a:lnTo>
                    <a:pt x="1188914" y="840678"/>
                  </a:lnTo>
                  <a:lnTo>
                    <a:pt x="1174940" y="884717"/>
                  </a:lnTo>
                  <a:lnTo>
                    <a:pt x="1158182" y="927279"/>
                  </a:lnTo>
                  <a:lnTo>
                    <a:pt x="1138758" y="968237"/>
                  </a:lnTo>
                  <a:lnTo>
                    <a:pt x="1116785" y="1007467"/>
                  </a:lnTo>
                  <a:lnTo>
                    <a:pt x="1092380" y="1044841"/>
                  </a:lnTo>
                  <a:lnTo>
                    <a:pt x="1065663" y="1080234"/>
                  </a:lnTo>
                  <a:lnTo>
                    <a:pt x="1036748" y="1113520"/>
                  </a:lnTo>
                  <a:lnTo>
                    <a:pt x="1005755" y="1144572"/>
                  </a:lnTo>
                  <a:lnTo>
                    <a:pt x="972800" y="1173265"/>
                  </a:lnTo>
                  <a:lnTo>
                    <a:pt x="938001" y="1199473"/>
                  </a:lnTo>
                  <a:lnTo>
                    <a:pt x="901475" y="1223070"/>
                  </a:lnTo>
                  <a:lnTo>
                    <a:pt x="863340" y="1243929"/>
                  </a:lnTo>
                  <a:lnTo>
                    <a:pt x="823714" y="1261925"/>
                  </a:lnTo>
                  <a:lnTo>
                    <a:pt x="782713" y="1276932"/>
                  </a:lnTo>
                  <a:lnTo>
                    <a:pt x="740455" y="1288823"/>
                  </a:lnTo>
                  <a:lnTo>
                    <a:pt x="697057" y="1297473"/>
                  </a:lnTo>
                  <a:lnTo>
                    <a:pt x="652638" y="1302755"/>
                  </a:lnTo>
                  <a:lnTo>
                    <a:pt x="607313" y="1304544"/>
                  </a:lnTo>
                  <a:lnTo>
                    <a:pt x="561989" y="1302755"/>
                  </a:lnTo>
                  <a:lnTo>
                    <a:pt x="517570" y="1297473"/>
                  </a:lnTo>
                  <a:lnTo>
                    <a:pt x="474172" y="1288823"/>
                  </a:lnTo>
                  <a:lnTo>
                    <a:pt x="431914" y="1276932"/>
                  </a:lnTo>
                  <a:lnTo>
                    <a:pt x="390913" y="1261925"/>
                  </a:lnTo>
                  <a:lnTo>
                    <a:pt x="351287" y="1243929"/>
                  </a:lnTo>
                  <a:lnTo>
                    <a:pt x="313152" y="1223070"/>
                  </a:lnTo>
                  <a:lnTo>
                    <a:pt x="276626" y="1199473"/>
                  </a:lnTo>
                  <a:lnTo>
                    <a:pt x="241827" y="1173265"/>
                  </a:lnTo>
                  <a:lnTo>
                    <a:pt x="208872" y="1144572"/>
                  </a:lnTo>
                  <a:lnTo>
                    <a:pt x="177879" y="1113520"/>
                  </a:lnTo>
                  <a:lnTo>
                    <a:pt x="148964" y="1080234"/>
                  </a:lnTo>
                  <a:lnTo>
                    <a:pt x="122247" y="1044841"/>
                  </a:lnTo>
                  <a:lnTo>
                    <a:pt x="97842" y="1007467"/>
                  </a:lnTo>
                  <a:lnTo>
                    <a:pt x="75869" y="968237"/>
                  </a:lnTo>
                  <a:lnTo>
                    <a:pt x="56445" y="927279"/>
                  </a:lnTo>
                  <a:lnTo>
                    <a:pt x="39687" y="884717"/>
                  </a:lnTo>
                  <a:lnTo>
                    <a:pt x="25713" y="840678"/>
                  </a:lnTo>
                  <a:lnTo>
                    <a:pt x="14639" y="795288"/>
                  </a:lnTo>
                  <a:lnTo>
                    <a:pt x="6584" y="748673"/>
                  </a:lnTo>
                  <a:lnTo>
                    <a:pt x="1665" y="700959"/>
                  </a:lnTo>
                  <a:lnTo>
                    <a:pt x="0" y="652272"/>
                  </a:lnTo>
                  <a:close/>
                </a:path>
              </a:pathLst>
            </a:custGeom>
            <a:ln w="12192">
              <a:solidFill>
                <a:srgbClr val="C7D60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8346948" y="3907536"/>
              <a:ext cx="841375" cy="904240"/>
            </a:xfrm>
            <a:custGeom>
              <a:avLst/>
              <a:gdLst/>
              <a:ahLst/>
              <a:cxnLst/>
              <a:rect l="l" t="t" r="r" b="b"/>
              <a:pathLst>
                <a:path w="841375" h="904239">
                  <a:moveTo>
                    <a:pt x="420624" y="0"/>
                  </a:moveTo>
                  <a:lnTo>
                    <a:pt x="374796" y="2651"/>
                  </a:lnTo>
                  <a:lnTo>
                    <a:pt x="330396" y="10422"/>
                  </a:lnTo>
                  <a:lnTo>
                    <a:pt x="287682" y="23036"/>
                  </a:lnTo>
                  <a:lnTo>
                    <a:pt x="246910" y="40219"/>
                  </a:lnTo>
                  <a:lnTo>
                    <a:pt x="208336" y="61693"/>
                  </a:lnTo>
                  <a:lnTo>
                    <a:pt x="172218" y="87184"/>
                  </a:lnTo>
                  <a:lnTo>
                    <a:pt x="138811" y="116417"/>
                  </a:lnTo>
                  <a:lnTo>
                    <a:pt x="108374" y="149114"/>
                  </a:lnTo>
                  <a:lnTo>
                    <a:pt x="81162" y="185001"/>
                  </a:lnTo>
                  <a:lnTo>
                    <a:pt x="57432" y="223802"/>
                  </a:lnTo>
                  <a:lnTo>
                    <a:pt x="37441" y="265241"/>
                  </a:lnTo>
                  <a:lnTo>
                    <a:pt x="21445" y="309042"/>
                  </a:lnTo>
                  <a:lnTo>
                    <a:pt x="9702" y="354931"/>
                  </a:lnTo>
                  <a:lnTo>
                    <a:pt x="2468" y="402630"/>
                  </a:lnTo>
                  <a:lnTo>
                    <a:pt x="0" y="451865"/>
                  </a:lnTo>
                  <a:lnTo>
                    <a:pt x="2468" y="501101"/>
                  </a:lnTo>
                  <a:lnTo>
                    <a:pt x="9702" y="548800"/>
                  </a:lnTo>
                  <a:lnTo>
                    <a:pt x="21445" y="594689"/>
                  </a:lnTo>
                  <a:lnTo>
                    <a:pt x="37441" y="638490"/>
                  </a:lnTo>
                  <a:lnTo>
                    <a:pt x="57432" y="679929"/>
                  </a:lnTo>
                  <a:lnTo>
                    <a:pt x="81162" y="718730"/>
                  </a:lnTo>
                  <a:lnTo>
                    <a:pt x="108374" y="754617"/>
                  </a:lnTo>
                  <a:lnTo>
                    <a:pt x="138811" y="787314"/>
                  </a:lnTo>
                  <a:lnTo>
                    <a:pt x="172218" y="816547"/>
                  </a:lnTo>
                  <a:lnTo>
                    <a:pt x="208336" y="842038"/>
                  </a:lnTo>
                  <a:lnTo>
                    <a:pt x="246910" y="863512"/>
                  </a:lnTo>
                  <a:lnTo>
                    <a:pt x="287682" y="880695"/>
                  </a:lnTo>
                  <a:lnTo>
                    <a:pt x="330396" y="893309"/>
                  </a:lnTo>
                  <a:lnTo>
                    <a:pt x="374796" y="901080"/>
                  </a:lnTo>
                  <a:lnTo>
                    <a:pt x="420624" y="903731"/>
                  </a:lnTo>
                  <a:lnTo>
                    <a:pt x="466451" y="901080"/>
                  </a:lnTo>
                  <a:lnTo>
                    <a:pt x="510851" y="893309"/>
                  </a:lnTo>
                  <a:lnTo>
                    <a:pt x="553565" y="880695"/>
                  </a:lnTo>
                  <a:lnTo>
                    <a:pt x="594337" y="863512"/>
                  </a:lnTo>
                  <a:lnTo>
                    <a:pt x="632911" y="842038"/>
                  </a:lnTo>
                  <a:lnTo>
                    <a:pt x="669029" y="816547"/>
                  </a:lnTo>
                  <a:lnTo>
                    <a:pt x="702436" y="787314"/>
                  </a:lnTo>
                  <a:lnTo>
                    <a:pt x="732873" y="754617"/>
                  </a:lnTo>
                  <a:lnTo>
                    <a:pt x="760085" y="718730"/>
                  </a:lnTo>
                  <a:lnTo>
                    <a:pt x="783815" y="679929"/>
                  </a:lnTo>
                  <a:lnTo>
                    <a:pt x="803806" y="638490"/>
                  </a:lnTo>
                  <a:lnTo>
                    <a:pt x="819802" y="594689"/>
                  </a:lnTo>
                  <a:lnTo>
                    <a:pt x="831545" y="548800"/>
                  </a:lnTo>
                  <a:lnTo>
                    <a:pt x="838779" y="501101"/>
                  </a:lnTo>
                  <a:lnTo>
                    <a:pt x="841248" y="451865"/>
                  </a:lnTo>
                  <a:lnTo>
                    <a:pt x="838779" y="402630"/>
                  </a:lnTo>
                  <a:lnTo>
                    <a:pt x="831545" y="354931"/>
                  </a:lnTo>
                  <a:lnTo>
                    <a:pt x="819802" y="309042"/>
                  </a:lnTo>
                  <a:lnTo>
                    <a:pt x="803806" y="265241"/>
                  </a:lnTo>
                  <a:lnTo>
                    <a:pt x="783815" y="223802"/>
                  </a:lnTo>
                  <a:lnTo>
                    <a:pt x="760085" y="185001"/>
                  </a:lnTo>
                  <a:lnTo>
                    <a:pt x="732873" y="149114"/>
                  </a:lnTo>
                  <a:lnTo>
                    <a:pt x="702436" y="116417"/>
                  </a:lnTo>
                  <a:lnTo>
                    <a:pt x="669029" y="87184"/>
                  </a:lnTo>
                  <a:lnTo>
                    <a:pt x="632911" y="61693"/>
                  </a:lnTo>
                  <a:lnTo>
                    <a:pt x="594337" y="40219"/>
                  </a:lnTo>
                  <a:lnTo>
                    <a:pt x="553565" y="23036"/>
                  </a:lnTo>
                  <a:lnTo>
                    <a:pt x="510851" y="10422"/>
                  </a:lnTo>
                  <a:lnTo>
                    <a:pt x="466451" y="2651"/>
                  </a:lnTo>
                  <a:lnTo>
                    <a:pt x="4206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8521445" y="4084701"/>
            <a:ext cx="4737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8750" marR="5080" indent="-14668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Y5</a:t>
            </a:r>
            <a:r>
              <a:rPr sz="1800" b="1" spc="-10" dirty="0">
                <a:latin typeface="Calibri"/>
                <a:cs typeface="Calibri"/>
              </a:rPr>
              <a:t>/</a:t>
            </a:r>
            <a:r>
              <a:rPr sz="1800" b="1" dirty="0">
                <a:latin typeface="Calibri"/>
                <a:cs typeface="Calibri"/>
              </a:rPr>
              <a:t>6  O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211772" y="123380"/>
            <a:ext cx="10395585" cy="17235170"/>
            <a:chOff x="211772" y="123380"/>
            <a:chExt cx="10395585" cy="17235170"/>
          </a:xfrm>
        </p:grpSpPr>
        <p:sp>
          <p:nvSpPr>
            <p:cNvPr id="62" name="object 62"/>
            <p:cNvSpPr/>
            <p:nvPr/>
          </p:nvSpPr>
          <p:spPr>
            <a:xfrm>
              <a:off x="270509" y="182118"/>
              <a:ext cx="10278110" cy="17117695"/>
            </a:xfrm>
            <a:custGeom>
              <a:avLst/>
              <a:gdLst/>
              <a:ahLst/>
              <a:cxnLst/>
              <a:rect l="l" t="t" r="r" b="b"/>
              <a:pathLst>
                <a:path w="10278110" h="17117695">
                  <a:moveTo>
                    <a:pt x="0" y="17117568"/>
                  </a:moveTo>
                  <a:lnTo>
                    <a:pt x="10277856" y="17117568"/>
                  </a:lnTo>
                  <a:lnTo>
                    <a:pt x="10277856" y="0"/>
                  </a:lnTo>
                  <a:lnTo>
                    <a:pt x="0" y="0"/>
                  </a:lnTo>
                  <a:lnTo>
                    <a:pt x="0" y="17117568"/>
                  </a:lnTo>
                  <a:close/>
                </a:path>
              </a:pathLst>
            </a:custGeom>
            <a:ln w="117348">
              <a:solidFill>
                <a:srgbClr val="85398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3" name="object 6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48656" y="14357604"/>
              <a:ext cx="86868" cy="247142"/>
            </a:xfrm>
            <a:prstGeom prst="rect">
              <a:avLst/>
            </a:prstGeom>
          </p:spPr>
        </p:pic>
      </p:grpSp>
      <p:sp>
        <p:nvSpPr>
          <p:cNvPr id="64" name="object 64"/>
          <p:cNvSpPr txBox="1"/>
          <p:nvPr/>
        </p:nvSpPr>
        <p:spPr>
          <a:xfrm>
            <a:off x="4649979" y="14638399"/>
            <a:ext cx="137216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spc="-40" dirty="0">
                <a:latin typeface="Calibri"/>
                <a:cs typeface="Calibri"/>
              </a:rPr>
              <a:t>Artist: </a:t>
            </a:r>
            <a:r>
              <a:rPr sz="1200" b="1" spc="-40" dirty="0">
                <a:latin typeface="Calibri"/>
                <a:cs typeface="Calibri"/>
              </a:rPr>
              <a:t>Ted</a:t>
            </a:r>
            <a:r>
              <a:rPr sz="1200" b="1" spc="-2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Harrison: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Arctic</a:t>
            </a:r>
            <a:r>
              <a:rPr sz="1200" spc="-35" dirty="0">
                <a:latin typeface="Calibri"/>
                <a:cs typeface="Calibri"/>
              </a:rPr>
              <a:t> </a:t>
            </a:r>
            <a:r>
              <a:rPr lang="en-GB" sz="1200" spc="-35" dirty="0">
                <a:latin typeface="Calibri"/>
                <a:cs typeface="Calibri"/>
              </a:rPr>
              <a:t>scenes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2613102" y="12342944"/>
            <a:ext cx="171068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spc="-5" dirty="0">
                <a:latin typeface="Calibri"/>
                <a:cs typeface="Calibri"/>
              </a:rPr>
              <a:t>Artist</a:t>
            </a:r>
            <a:r>
              <a:rPr sz="1200" b="1" spc="-10" dirty="0">
                <a:latin typeface="Calibri"/>
                <a:cs typeface="Calibri"/>
              </a:rPr>
              <a:t>:</a:t>
            </a:r>
            <a:r>
              <a:rPr lang="en-GB" sz="1200" b="1" spc="-10" dirty="0">
                <a:latin typeface="Calibri"/>
                <a:cs typeface="Calibri"/>
              </a:rPr>
              <a:t> Barbara Hepworth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200" spc="-5" dirty="0">
                <a:latin typeface="Calibri"/>
                <a:cs typeface="Calibri"/>
              </a:rPr>
              <a:t>Seascape</a:t>
            </a:r>
            <a:r>
              <a:rPr lang="en-GB" sz="1200" spc="-5" dirty="0">
                <a:latin typeface="Calibri"/>
                <a:cs typeface="Calibri"/>
              </a:rPr>
              <a:t> sculptures 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6709283" y="14632916"/>
            <a:ext cx="1378585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spc="-5" dirty="0">
                <a:latin typeface="Calibri"/>
                <a:cs typeface="Calibri"/>
              </a:rPr>
              <a:t>Artist: Julie Arkell</a:t>
            </a:r>
            <a:r>
              <a:rPr lang="en-GB" sz="1200" spc="-5" dirty="0">
                <a:latin typeface="Calibri"/>
                <a:cs typeface="Calibri"/>
              </a:rPr>
              <a:t>-woodland creatures  </a:t>
            </a:r>
            <a:endParaRPr sz="1200" dirty="0">
              <a:latin typeface="Calibri"/>
              <a:cs typeface="Calibri"/>
            </a:endParaRPr>
          </a:p>
        </p:txBody>
      </p:sp>
      <p:grpSp>
        <p:nvGrpSpPr>
          <p:cNvPr id="67" name="object 67"/>
          <p:cNvGrpSpPr/>
          <p:nvPr/>
        </p:nvGrpSpPr>
        <p:grpSpPr>
          <a:xfrm>
            <a:off x="3249167" y="9960864"/>
            <a:ext cx="4095115" cy="4654550"/>
            <a:chOff x="3249167" y="9960864"/>
            <a:chExt cx="4095115" cy="4654550"/>
          </a:xfrm>
        </p:grpSpPr>
        <p:pic>
          <p:nvPicPr>
            <p:cNvPr id="68" name="object 6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50691" y="12105132"/>
              <a:ext cx="86868" cy="247141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79647" y="14363700"/>
              <a:ext cx="86867" cy="24714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57288" y="14368272"/>
              <a:ext cx="86867" cy="247141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49167" y="9960864"/>
              <a:ext cx="86868" cy="247141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48655" y="12103608"/>
              <a:ext cx="86868" cy="247141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29855" y="12099036"/>
              <a:ext cx="86868" cy="247141"/>
            </a:xfrm>
            <a:prstGeom prst="rect">
              <a:avLst/>
            </a:prstGeom>
          </p:spPr>
        </p:pic>
      </p:grpSp>
      <p:sp>
        <p:nvSpPr>
          <p:cNvPr id="74" name="object 74"/>
          <p:cNvSpPr txBox="1"/>
          <p:nvPr/>
        </p:nvSpPr>
        <p:spPr>
          <a:xfrm>
            <a:off x="4557105" y="2441404"/>
            <a:ext cx="99410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400" b="1" dirty="0">
                <a:latin typeface="Calibri"/>
                <a:cs typeface="Calibri"/>
              </a:rPr>
              <a:t>Making with materials 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1220968" y="2276763"/>
            <a:ext cx="101473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Digital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Media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3675522" y="2450339"/>
            <a:ext cx="63119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30" dirty="0">
                <a:latin typeface="Calibri"/>
                <a:cs typeface="Calibri"/>
              </a:rPr>
              <a:t>P</a:t>
            </a:r>
            <a:r>
              <a:rPr sz="1400" b="1" dirty="0">
                <a:latin typeface="Calibri"/>
                <a:cs typeface="Calibri"/>
              </a:rPr>
              <a:t>ai</a:t>
            </a:r>
            <a:r>
              <a:rPr sz="1400" b="1" spc="-10" dirty="0">
                <a:latin typeface="Calibri"/>
                <a:cs typeface="Calibri"/>
              </a:rPr>
              <a:t>n</a:t>
            </a:r>
            <a:r>
              <a:rPr sz="1400" b="1" dirty="0">
                <a:latin typeface="Calibri"/>
                <a:cs typeface="Calibri"/>
              </a:rPr>
              <a:t>ting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5643891" y="2418694"/>
            <a:ext cx="6413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latin typeface="Calibri"/>
                <a:cs typeface="Calibri"/>
              </a:rPr>
              <a:t>Drawing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6501025" y="2412545"/>
            <a:ext cx="60960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latin typeface="Calibri"/>
                <a:cs typeface="Calibri"/>
              </a:rPr>
              <a:t>Printing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1684401" y="278804"/>
            <a:ext cx="6536690" cy="1346835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315"/>
              </a:spcBef>
            </a:pPr>
            <a:r>
              <a:rPr sz="3200" b="1" spc="-90" dirty="0">
                <a:solidFill>
                  <a:srgbClr val="853981"/>
                </a:solidFill>
                <a:latin typeface="Arial"/>
                <a:cs typeface="Arial"/>
              </a:rPr>
              <a:t>ART:</a:t>
            </a:r>
            <a:r>
              <a:rPr sz="3200" b="1" spc="-30" dirty="0">
                <a:solidFill>
                  <a:srgbClr val="853981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853981"/>
                </a:solidFill>
                <a:latin typeface="Arial"/>
                <a:cs typeface="Arial"/>
              </a:rPr>
              <a:t>WHOLE</a:t>
            </a:r>
            <a:r>
              <a:rPr sz="3200" b="1" spc="-25" dirty="0">
                <a:solidFill>
                  <a:srgbClr val="853981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853981"/>
                </a:solidFill>
                <a:latin typeface="Arial"/>
                <a:cs typeface="Arial"/>
              </a:rPr>
              <a:t>SCHOOL</a:t>
            </a:r>
            <a:r>
              <a:rPr sz="3200" b="1" spc="-110" dirty="0">
                <a:solidFill>
                  <a:srgbClr val="853981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853981"/>
                </a:solidFill>
                <a:latin typeface="Arial"/>
                <a:cs typeface="Arial"/>
              </a:rPr>
              <a:t>JOURNEY</a:t>
            </a:r>
            <a:endParaRPr sz="32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853981"/>
                </a:solidFill>
                <a:latin typeface="Calibri"/>
                <a:cs typeface="Calibri"/>
              </a:rPr>
              <a:t>“Every</a:t>
            </a:r>
            <a:r>
              <a:rPr sz="1400" b="1" spc="-15" dirty="0">
                <a:solidFill>
                  <a:srgbClr val="853981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853981"/>
                </a:solidFill>
                <a:latin typeface="Calibri"/>
                <a:cs typeface="Calibri"/>
              </a:rPr>
              <a:t>child</a:t>
            </a:r>
            <a:r>
              <a:rPr sz="1400" b="1" spc="-10" dirty="0">
                <a:solidFill>
                  <a:srgbClr val="853981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853981"/>
                </a:solidFill>
                <a:latin typeface="Calibri"/>
                <a:cs typeface="Calibri"/>
              </a:rPr>
              <a:t>is</a:t>
            </a:r>
            <a:r>
              <a:rPr sz="1400" b="1" spc="-5" dirty="0">
                <a:solidFill>
                  <a:srgbClr val="853981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853981"/>
                </a:solidFill>
                <a:latin typeface="Calibri"/>
                <a:cs typeface="Calibri"/>
              </a:rPr>
              <a:t>an</a:t>
            </a:r>
            <a:r>
              <a:rPr sz="1400" b="1" spc="-35" dirty="0">
                <a:solidFill>
                  <a:srgbClr val="853981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853981"/>
                </a:solidFill>
                <a:latin typeface="Calibri"/>
                <a:cs typeface="Calibri"/>
              </a:rPr>
              <a:t>artist…”</a:t>
            </a:r>
            <a:endParaRPr sz="1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400" b="1" dirty="0">
                <a:solidFill>
                  <a:srgbClr val="853981"/>
                </a:solidFill>
                <a:latin typeface="Calibri"/>
                <a:cs typeface="Calibri"/>
              </a:rPr>
              <a:t>-</a:t>
            </a:r>
            <a:r>
              <a:rPr sz="1400" b="1" spc="-40" dirty="0">
                <a:solidFill>
                  <a:srgbClr val="853981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853981"/>
                </a:solidFill>
                <a:latin typeface="Calibri"/>
                <a:cs typeface="Calibri"/>
              </a:rPr>
              <a:t>Pablo</a:t>
            </a:r>
            <a:r>
              <a:rPr sz="1400" b="1" spc="-35" dirty="0">
                <a:solidFill>
                  <a:srgbClr val="853981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853981"/>
                </a:solidFill>
                <a:latin typeface="Calibri"/>
                <a:cs typeface="Calibri"/>
              </a:rPr>
              <a:t>Picasso</a:t>
            </a:r>
            <a:endParaRPr sz="1400" dirty="0">
              <a:latin typeface="Calibri"/>
              <a:cs typeface="Calibri"/>
            </a:endParaRPr>
          </a:p>
          <a:p>
            <a:pPr marL="2558415">
              <a:lnSpc>
                <a:spcPct val="100000"/>
              </a:lnSpc>
              <a:spcBef>
                <a:spcPts val="5"/>
              </a:spcBef>
            </a:pPr>
            <a:r>
              <a:rPr lang="en-GB" b="1" spc="-10" dirty="0">
                <a:solidFill>
                  <a:srgbClr val="853981"/>
                </a:solidFill>
                <a:latin typeface="Calibri"/>
                <a:cs typeface="Calibri"/>
              </a:rPr>
              <a:t>OUR ARTFORMS 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2694813" y="14669769"/>
            <a:ext cx="171068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dirty="0">
                <a:latin typeface="Calibri"/>
                <a:cs typeface="Calibri"/>
              </a:rPr>
              <a:t>Artist: </a:t>
            </a:r>
            <a:r>
              <a:rPr lang="en-GB" sz="1200" b="1" dirty="0" err="1">
                <a:latin typeface="Calibri"/>
                <a:cs typeface="Calibri"/>
              </a:rPr>
              <a:t>Wallisy</a:t>
            </a:r>
            <a:r>
              <a:rPr lang="en-GB" sz="1200" b="1" dirty="0">
                <a:latin typeface="Calibri"/>
                <a:cs typeface="Calibri"/>
              </a:rPr>
              <a:t> Kandinsky</a:t>
            </a:r>
            <a:r>
              <a:rPr sz="1200" b="1" spc="-5" dirty="0">
                <a:latin typeface="Calibri"/>
                <a:cs typeface="Calibri"/>
              </a:rPr>
              <a:t>: </a:t>
            </a:r>
            <a:r>
              <a:rPr sz="1200" spc="-5" dirty="0">
                <a:latin typeface="Calibri"/>
                <a:cs typeface="Calibri"/>
              </a:rPr>
              <a:t>Fabric Printing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2609008" y="5858341"/>
            <a:ext cx="1710689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dirty="0">
                <a:latin typeface="Calibri"/>
                <a:cs typeface="Calibri"/>
              </a:rPr>
              <a:t> Artist: </a:t>
            </a:r>
            <a:r>
              <a:rPr sz="1200" b="1" dirty="0">
                <a:latin typeface="Calibri"/>
                <a:cs typeface="Calibri"/>
              </a:rPr>
              <a:t>L</a:t>
            </a:r>
            <a:r>
              <a:rPr sz="1200" b="1" spc="-1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S</a:t>
            </a:r>
            <a:r>
              <a:rPr sz="1200" b="1" spc="-35" dirty="0">
                <a:latin typeface="Calibri"/>
                <a:cs typeface="Calibri"/>
              </a:rPr>
              <a:t> </a:t>
            </a:r>
            <a:r>
              <a:rPr sz="1200" b="1" spc="-5" dirty="0">
                <a:latin typeface="Calibri"/>
                <a:cs typeface="Calibri"/>
              </a:rPr>
              <a:t>Lowry: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lang="en-GB" sz="1200" spc="10" dirty="0">
                <a:latin typeface="Calibri"/>
                <a:cs typeface="Calibri"/>
              </a:rPr>
              <a:t>Painted industrial landscapes 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4739259" y="12401207"/>
            <a:ext cx="1360116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735" marR="5080" indent="-280670">
              <a:lnSpc>
                <a:spcPct val="100000"/>
              </a:lnSpc>
              <a:spcBef>
                <a:spcPts val="100"/>
              </a:spcBef>
            </a:pPr>
            <a:r>
              <a:rPr lang="en-GB" sz="1200" b="1" spc="-10" dirty="0">
                <a:latin typeface="Calibri"/>
                <a:cs typeface="Calibri"/>
              </a:rPr>
              <a:t>Artist: Pablo Picasso</a:t>
            </a:r>
          </a:p>
          <a:p>
            <a:pPr marL="292735" marR="5080" indent="-280670" algn="ctr">
              <a:lnSpc>
                <a:spcPct val="100000"/>
              </a:lnSpc>
              <a:spcBef>
                <a:spcPts val="100"/>
              </a:spcBef>
            </a:pPr>
            <a:r>
              <a:rPr lang="en-GB" sz="1200" spc="-10" dirty="0">
                <a:latin typeface="Calibri"/>
                <a:cs typeface="Calibri"/>
              </a:rPr>
              <a:t>Portraits </a:t>
            </a:r>
            <a:endParaRPr sz="1200" dirty="0">
              <a:latin typeface="Calibri"/>
              <a:cs typeface="Calibri"/>
            </a:endParaRPr>
          </a:p>
        </p:txBody>
      </p:sp>
      <p:grpSp>
        <p:nvGrpSpPr>
          <p:cNvPr id="84" name="object 84"/>
          <p:cNvGrpSpPr/>
          <p:nvPr/>
        </p:nvGrpSpPr>
        <p:grpSpPr>
          <a:xfrm>
            <a:off x="5228844" y="9959340"/>
            <a:ext cx="2087880" cy="278130"/>
            <a:chOff x="5228844" y="9959340"/>
            <a:chExt cx="2087880" cy="278130"/>
          </a:xfrm>
        </p:grpSpPr>
        <p:pic>
          <p:nvPicPr>
            <p:cNvPr id="85" name="object 8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28844" y="9959340"/>
              <a:ext cx="86867" cy="247141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29855" y="9989820"/>
              <a:ext cx="86868" cy="247141"/>
            </a:xfrm>
            <a:prstGeom prst="rect">
              <a:avLst/>
            </a:prstGeom>
          </p:spPr>
        </p:pic>
      </p:grpSp>
      <p:sp>
        <p:nvSpPr>
          <p:cNvPr id="88" name="object 88"/>
          <p:cNvSpPr txBox="1"/>
          <p:nvPr/>
        </p:nvSpPr>
        <p:spPr>
          <a:xfrm>
            <a:off x="4685974" y="10201304"/>
            <a:ext cx="1407486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4950" marR="5080" indent="-222885">
              <a:lnSpc>
                <a:spcPct val="100000"/>
              </a:lnSpc>
              <a:spcBef>
                <a:spcPts val="100"/>
              </a:spcBef>
            </a:pPr>
            <a:r>
              <a:rPr lang="en-GB" sz="1200" b="1" spc="-5" dirty="0">
                <a:latin typeface="Calibri"/>
                <a:cs typeface="Calibri"/>
              </a:rPr>
              <a:t> Artist: Laura Barbosa</a:t>
            </a:r>
          </a:p>
          <a:p>
            <a:pPr marL="234950" marR="5080" indent="-222885" algn="ctr">
              <a:lnSpc>
                <a:spcPct val="100000"/>
              </a:lnSpc>
              <a:spcBef>
                <a:spcPts val="100"/>
              </a:spcBef>
            </a:pPr>
            <a:r>
              <a:rPr sz="1200" b="1" spc="-55" dirty="0">
                <a:latin typeface="Calibri"/>
                <a:cs typeface="Calibri"/>
              </a:rPr>
              <a:t> </a:t>
            </a:r>
            <a:r>
              <a:rPr sz="1200" b="1" spc="-254" dirty="0">
                <a:latin typeface="Calibri"/>
                <a:cs typeface="Calibri"/>
              </a:rPr>
              <a:t> </a:t>
            </a:r>
            <a:r>
              <a:rPr sz="1200" spc="-15" dirty="0">
                <a:latin typeface="Calibri"/>
                <a:cs typeface="Calibri"/>
              </a:rPr>
              <a:t>Cave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Art</a:t>
            </a:r>
          </a:p>
        </p:txBody>
      </p:sp>
      <p:sp>
        <p:nvSpPr>
          <p:cNvPr id="89" name="object 89"/>
          <p:cNvSpPr txBox="1"/>
          <p:nvPr/>
        </p:nvSpPr>
        <p:spPr>
          <a:xfrm>
            <a:off x="6677528" y="10263667"/>
            <a:ext cx="1427480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1630" marR="5080" indent="-329565">
              <a:lnSpc>
                <a:spcPct val="100000"/>
              </a:lnSpc>
              <a:spcBef>
                <a:spcPts val="100"/>
              </a:spcBef>
            </a:pPr>
            <a:r>
              <a:rPr lang="en-GB" sz="1200" b="1" spc="-5" dirty="0">
                <a:latin typeface="Calibri"/>
                <a:cs typeface="Calibri"/>
              </a:rPr>
              <a:t>Artist: Peter Blake</a:t>
            </a:r>
          </a:p>
          <a:p>
            <a:pPr marL="341630" marR="5080" indent="-329565">
              <a:lnSpc>
                <a:spcPct val="100000"/>
              </a:lnSpc>
              <a:spcBef>
                <a:spcPts val="100"/>
              </a:spcBef>
            </a:pPr>
            <a:r>
              <a:rPr lang="en-GB" sz="1200" spc="-5" dirty="0">
                <a:latin typeface="Calibri"/>
                <a:cs typeface="Calibri"/>
              </a:rPr>
              <a:t>Assemblage collage  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-260" dirty="0">
                <a:latin typeface="Calibri"/>
                <a:cs typeface="Calibri"/>
              </a:rPr>
              <a:t> </a:t>
            </a:r>
            <a:endParaRPr sz="1200" dirty="0">
              <a:latin typeface="Calibri"/>
              <a:cs typeface="Calibri"/>
            </a:endParaRPr>
          </a:p>
        </p:txBody>
      </p:sp>
      <p:grpSp>
        <p:nvGrpSpPr>
          <p:cNvPr id="90" name="object 90"/>
          <p:cNvGrpSpPr/>
          <p:nvPr/>
        </p:nvGrpSpPr>
        <p:grpSpPr>
          <a:xfrm>
            <a:off x="3223260" y="7764780"/>
            <a:ext cx="4098290" cy="8981440"/>
            <a:chOff x="3223260" y="7764780"/>
            <a:chExt cx="4098290" cy="8981440"/>
          </a:xfrm>
        </p:grpSpPr>
        <p:pic>
          <p:nvPicPr>
            <p:cNvPr id="91" name="object 9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15127" y="16498823"/>
              <a:ext cx="86868" cy="247129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23260" y="7764780"/>
              <a:ext cx="86867" cy="247142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24272" y="7764780"/>
              <a:ext cx="86867" cy="247142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34427" y="7764780"/>
              <a:ext cx="86868" cy="247142"/>
            </a:xfrm>
            <a:prstGeom prst="rect">
              <a:avLst/>
            </a:prstGeom>
          </p:spPr>
        </p:pic>
      </p:grpSp>
      <p:sp>
        <p:nvSpPr>
          <p:cNvPr id="97" name="object 97"/>
          <p:cNvSpPr txBox="1"/>
          <p:nvPr/>
        </p:nvSpPr>
        <p:spPr>
          <a:xfrm>
            <a:off x="4489892" y="8054914"/>
            <a:ext cx="153733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GB" sz="1200" b="1" spc="-10" dirty="0">
                <a:latin typeface="Calibri"/>
                <a:cs typeface="Calibri"/>
              </a:rPr>
              <a:t>Artist: Grayson Perry</a:t>
            </a:r>
          </a:p>
          <a:p>
            <a:pPr algn="ctr">
              <a:lnSpc>
                <a:spcPct val="100000"/>
              </a:lnSpc>
            </a:pPr>
            <a:r>
              <a:rPr lang="en-GB" sz="1200" spc="-10" dirty="0">
                <a:latin typeface="Calibri"/>
                <a:cs typeface="Calibri"/>
              </a:rPr>
              <a:t>Symbolic paintings </a:t>
            </a:r>
          </a:p>
          <a:p>
            <a:pPr algn="ctr">
              <a:lnSpc>
                <a:spcPct val="100000"/>
              </a:lnSpc>
            </a:pPr>
            <a:endParaRPr sz="1200" dirty="0">
              <a:latin typeface="Calibri"/>
              <a:cs typeface="Calibri"/>
            </a:endParaRPr>
          </a:p>
        </p:txBody>
      </p:sp>
      <p:sp>
        <p:nvSpPr>
          <p:cNvPr id="98" name="object 98"/>
          <p:cNvSpPr txBox="1"/>
          <p:nvPr/>
        </p:nvSpPr>
        <p:spPr>
          <a:xfrm>
            <a:off x="6650741" y="5901192"/>
            <a:ext cx="1365322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spc="-30" dirty="0">
                <a:latin typeface="Calibri"/>
                <a:cs typeface="Calibri"/>
              </a:rPr>
              <a:t>Artist: Henry Moore </a:t>
            </a:r>
          </a:p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GB" sz="1200" spc="-30" dirty="0">
                <a:latin typeface="Calibri"/>
                <a:cs typeface="Calibri"/>
              </a:rPr>
              <a:t>Miners Portraits in charcoal</a:t>
            </a:r>
            <a:endParaRPr sz="1200" dirty="0">
              <a:latin typeface="Calibri"/>
              <a:cs typeface="Calibri"/>
            </a:endParaRPr>
          </a:p>
        </p:txBody>
      </p:sp>
      <p:grpSp>
        <p:nvGrpSpPr>
          <p:cNvPr id="99" name="object 99"/>
          <p:cNvGrpSpPr/>
          <p:nvPr/>
        </p:nvGrpSpPr>
        <p:grpSpPr>
          <a:xfrm>
            <a:off x="3223260" y="3453384"/>
            <a:ext cx="4102735" cy="2457450"/>
            <a:chOff x="3223260" y="3453384"/>
            <a:chExt cx="4102735" cy="2457450"/>
          </a:xfrm>
        </p:grpSpPr>
        <p:pic>
          <p:nvPicPr>
            <p:cNvPr id="100" name="object 10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23260" y="5663184"/>
              <a:ext cx="86867" cy="247142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24272" y="5663184"/>
              <a:ext cx="86867" cy="247142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39000" y="5649468"/>
              <a:ext cx="86868" cy="247141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23260" y="3464052"/>
              <a:ext cx="86867" cy="247142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34939" y="3453384"/>
              <a:ext cx="86868" cy="247142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39000" y="3459480"/>
              <a:ext cx="86868" cy="247141"/>
            </a:xfrm>
            <a:prstGeom prst="rect">
              <a:avLst/>
            </a:prstGeom>
          </p:spPr>
        </p:pic>
      </p:grpSp>
      <p:sp>
        <p:nvSpPr>
          <p:cNvPr id="107" name="object 107"/>
          <p:cNvSpPr txBox="1"/>
          <p:nvPr/>
        </p:nvSpPr>
        <p:spPr>
          <a:xfrm>
            <a:off x="6550536" y="8061196"/>
            <a:ext cx="1437127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spc="-10" dirty="0">
                <a:latin typeface="Calibri"/>
                <a:cs typeface="Calibri"/>
              </a:rPr>
              <a:t>Artist: </a:t>
            </a:r>
            <a:r>
              <a:rPr lang="en-GB" sz="1200" b="1" spc="-10" dirty="0" err="1">
                <a:latin typeface="Calibri"/>
                <a:cs typeface="Calibri"/>
              </a:rPr>
              <a:t>Yinko</a:t>
            </a:r>
            <a:r>
              <a:rPr lang="en-GB" sz="1200" b="1" spc="-10" dirty="0">
                <a:latin typeface="Calibri"/>
                <a:cs typeface="Calibri"/>
              </a:rPr>
              <a:t> </a:t>
            </a:r>
            <a:r>
              <a:rPr lang="en-GB" sz="1200" b="1" spc="-10" dirty="0" err="1">
                <a:latin typeface="Calibri"/>
                <a:cs typeface="Calibri"/>
              </a:rPr>
              <a:t>Shonbari</a:t>
            </a:r>
            <a:r>
              <a:rPr lang="en-GB" sz="1200" b="1" spc="-10" dirty="0">
                <a:latin typeface="Calibri"/>
                <a:cs typeface="Calibri"/>
              </a:rPr>
              <a:t> 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lang="en-GB" sz="1200" spc="-70" dirty="0">
                <a:latin typeface="Calibri"/>
                <a:cs typeface="Calibri"/>
              </a:rPr>
              <a:t>Africa inspired printing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4494973" y="5903412"/>
            <a:ext cx="1527175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spc="-25" dirty="0">
                <a:latin typeface="Calibri"/>
                <a:cs typeface="Calibri"/>
              </a:rPr>
              <a:t>Artist: Juan Miro </a:t>
            </a:r>
          </a:p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spc="-25" dirty="0">
                <a:latin typeface="Calibri"/>
                <a:cs typeface="Calibri"/>
              </a:rPr>
              <a:t>Abstract painting 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4385817" y="3724147"/>
            <a:ext cx="1783714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spc="-5" dirty="0">
                <a:latin typeface="Calibri"/>
                <a:cs typeface="Calibri"/>
              </a:rPr>
              <a:t>Artist: Stephen Wiltshire </a:t>
            </a:r>
          </a:p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spc="-5" dirty="0">
                <a:latin typeface="Calibri"/>
                <a:cs typeface="Calibri"/>
              </a:rPr>
              <a:t>Drawings of the local area 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2729351" y="3759392"/>
            <a:ext cx="1406739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b="1" dirty="0">
                <a:latin typeface="Calibri"/>
                <a:cs typeface="Calibri"/>
              </a:rPr>
              <a:t>Artist: Robert Lugo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1200" dirty="0">
                <a:latin typeface="Calibri"/>
                <a:cs typeface="Calibri"/>
              </a:rPr>
              <a:t>Pottery- sgraffito </a:t>
            </a:r>
            <a:endParaRPr sz="1200" dirty="0">
              <a:latin typeface="Calibri"/>
              <a:cs typeface="Calibri"/>
            </a:endParaRPr>
          </a:p>
        </p:txBody>
      </p:sp>
      <p:pic>
        <p:nvPicPr>
          <p:cNvPr id="114" name="object 1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89454" y="1768554"/>
            <a:ext cx="493720" cy="400858"/>
          </a:xfrm>
          <a:prstGeom prst="rect">
            <a:avLst/>
          </a:prstGeom>
        </p:spPr>
      </p:pic>
      <p:pic>
        <p:nvPicPr>
          <p:cNvPr id="115" name="object 1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734943" y="1774975"/>
            <a:ext cx="544068" cy="526359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36911" y="1785923"/>
            <a:ext cx="320378" cy="610537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613887" y="1815908"/>
            <a:ext cx="590902" cy="571203"/>
          </a:xfrm>
          <a:prstGeom prst="rect">
            <a:avLst/>
          </a:prstGeom>
        </p:spPr>
      </p:pic>
      <p:pic>
        <p:nvPicPr>
          <p:cNvPr id="119" name="object 11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499716" y="1823403"/>
            <a:ext cx="555791" cy="555858"/>
          </a:xfrm>
          <a:prstGeom prst="rect">
            <a:avLst/>
          </a:prstGeom>
        </p:spPr>
      </p:pic>
      <p:pic>
        <p:nvPicPr>
          <p:cNvPr id="122" name="object 12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895850" y="13874751"/>
            <a:ext cx="817625" cy="612878"/>
          </a:xfrm>
          <a:prstGeom prst="rect">
            <a:avLst/>
          </a:prstGeom>
        </p:spPr>
      </p:pic>
      <p:pic>
        <p:nvPicPr>
          <p:cNvPr id="124" name="object 1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871469" y="5206472"/>
            <a:ext cx="809244" cy="605027"/>
          </a:xfrm>
          <a:prstGeom prst="rect">
            <a:avLst/>
          </a:prstGeom>
        </p:spPr>
      </p:pic>
      <p:pic>
        <p:nvPicPr>
          <p:cNvPr id="140" name="object 14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11524" y="4188109"/>
            <a:ext cx="403860" cy="583691"/>
          </a:xfrm>
          <a:prstGeom prst="rect">
            <a:avLst/>
          </a:prstGeom>
        </p:spPr>
      </p:pic>
      <p:pic>
        <p:nvPicPr>
          <p:cNvPr id="143" name="object 14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158739" y="4242136"/>
            <a:ext cx="554736" cy="637031"/>
          </a:xfrm>
          <a:prstGeom prst="rect">
            <a:avLst/>
          </a:prstGeom>
        </p:spPr>
      </p:pic>
      <p:pic>
        <p:nvPicPr>
          <p:cNvPr id="147" name="object 14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86388" y="6512978"/>
            <a:ext cx="501396" cy="485769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148191" y="6484144"/>
            <a:ext cx="486155" cy="559307"/>
          </a:xfrm>
          <a:prstGeom prst="rect">
            <a:avLst/>
          </a:prstGeom>
        </p:spPr>
      </p:pic>
      <p:pic>
        <p:nvPicPr>
          <p:cNvPr id="160" name="object 16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63225" y="8480944"/>
            <a:ext cx="501396" cy="485769"/>
          </a:xfrm>
          <a:prstGeom prst="rect">
            <a:avLst/>
          </a:prstGeom>
        </p:spPr>
      </p:pic>
      <p:pic>
        <p:nvPicPr>
          <p:cNvPr id="167" name="object 16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81240" y="10825420"/>
            <a:ext cx="213070" cy="233841"/>
          </a:xfrm>
          <a:prstGeom prst="rect">
            <a:avLst/>
          </a:prstGeom>
        </p:spPr>
      </p:pic>
      <p:pic>
        <p:nvPicPr>
          <p:cNvPr id="170" name="object 17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701553" y="19617332"/>
            <a:ext cx="45719" cy="45719"/>
          </a:xfrm>
          <a:prstGeom prst="rect">
            <a:avLst/>
          </a:prstGeom>
        </p:spPr>
      </p:pic>
      <p:pic>
        <p:nvPicPr>
          <p:cNvPr id="171" name="object 17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889395" y="10694147"/>
            <a:ext cx="513337" cy="496388"/>
          </a:xfrm>
          <a:prstGeom prst="rect">
            <a:avLst/>
          </a:prstGeom>
        </p:spPr>
      </p:pic>
      <p:pic>
        <p:nvPicPr>
          <p:cNvPr id="172" name="object 17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34134" y="10735463"/>
            <a:ext cx="501396" cy="485769"/>
          </a:xfrm>
          <a:prstGeom prst="rect">
            <a:avLst/>
          </a:prstGeom>
        </p:spPr>
      </p:pic>
      <p:pic>
        <p:nvPicPr>
          <p:cNvPr id="179" name="object 17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203439" y="12874112"/>
            <a:ext cx="478536" cy="480731"/>
          </a:xfrm>
          <a:prstGeom prst="rect">
            <a:avLst/>
          </a:prstGeom>
        </p:spPr>
      </p:pic>
      <p:pic>
        <p:nvPicPr>
          <p:cNvPr id="185" name="object 18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173831" y="12912627"/>
            <a:ext cx="501396" cy="485769"/>
          </a:xfrm>
          <a:prstGeom prst="rect">
            <a:avLst/>
          </a:prstGeom>
        </p:spPr>
      </p:pic>
      <p:pic>
        <p:nvPicPr>
          <p:cNvPr id="186" name="object 18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146063" y="15095072"/>
            <a:ext cx="473613" cy="437753"/>
          </a:xfrm>
          <a:prstGeom prst="rect">
            <a:avLst/>
          </a:prstGeom>
        </p:spPr>
      </p:pic>
      <p:pic>
        <p:nvPicPr>
          <p:cNvPr id="191" name="object 19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294124" y="15146020"/>
            <a:ext cx="341405" cy="311625"/>
          </a:xfrm>
          <a:prstGeom prst="rect">
            <a:avLst/>
          </a:prstGeom>
        </p:spPr>
      </p:pic>
      <p:pic>
        <p:nvPicPr>
          <p:cNvPr id="194" name="Picture 19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32" y="346431"/>
            <a:ext cx="1012636" cy="1092717"/>
          </a:xfrm>
          <a:prstGeom prst="rect">
            <a:avLst/>
          </a:prstGeom>
        </p:spPr>
      </p:pic>
      <p:sp>
        <p:nvSpPr>
          <p:cNvPr id="197" name="AutoShape 4" descr="Bayeux Tapestry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https://upload.wikimedia.org/wikipedia/commons/thumb/9/9c/Odo_bayeux_tapestry.png/290px-Odo_bayeux_tapestry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240" y="11645042"/>
            <a:ext cx="802387" cy="58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oom Divider Farbstudie Quadrate - Wassily Kandinsky - Indoor Decorative Canvas Screen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4" t="5217" r="10507" b="7198"/>
          <a:stretch/>
        </p:blipFill>
        <p:spPr bwMode="auto">
          <a:xfrm>
            <a:off x="3105128" y="13859256"/>
            <a:ext cx="654071" cy="66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uste de femme assise | Impressionist, Modern &amp;amp; Contemporary Art | An  Evening Sale | | Sotheby&amp;#39;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67" y="11588768"/>
            <a:ext cx="527509" cy="69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0" name="AutoShape 12" descr="Limited Edition Jungle Print by Environmental Artist John Dyer. 'The H - John  Dyer Gallery"/>
          <p:cNvSpPr>
            <a:spLocks noChangeAspect="1" noChangeArrowheads="1"/>
          </p:cNvSpPr>
          <p:nvPr/>
        </p:nvSpPr>
        <p:spPr bwMode="auto">
          <a:xfrm>
            <a:off x="-782784" y="8603326"/>
            <a:ext cx="45719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6" name="object 82"/>
          <p:cNvSpPr txBox="1"/>
          <p:nvPr/>
        </p:nvSpPr>
        <p:spPr>
          <a:xfrm>
            <a:off x="2487952" y="10245204"/>
            <a:ext cx="17106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dirty="0">
                <a:latin typeface="Calibri"/>
                <a:cs typeface="Calibri"/>
              </a:rPr>
              <a:t>Artist: Frida Kahlo 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lang="en-GB" sz="1200" spc="10" dirty="0">
                <a:latin typeface="Calibri"/>
                <a:cs typeface="Calibri"/>
              </a:rPr>
              <a:t>Rainforest paintings 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620688" y="3675006"/>
            <a:ext cx="1455021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050" b="1" dirty="0"/>
              <a:t>Artist: Banksy</a:t>
            </a:r>
          </a:p>
          <a:p>
            <a:pPr algn="ctr"/>
            <a:r>
              <a:rPr lang="en-GB" sz="1050" b="1" dirty="0"/>
              <a:t> </a:t>
            </a:r>
            <a:r>
              <a:rPr lang="en-GB" sz="1050" dirty="0"/>
              <a:t>Stencils-Propaganda posters</a:t>
            </a:r>
          </a:p>
        </p:txBody>
      </p:sp>
      <p:pic>
        <p:nvPicPr>
          <p:cNvPr id="113" name="Picture 10" descr="Natural sculptures by Andy Goldsworthy | USA Art New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292" y="7310216"/>
            <a:ext cx="943112" cy="62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" name="object 82"/>
          <p:cNvSpPr txBox="1"/>
          <p:nvPr/>
        </p:nvSpPr>
        <p:spPr>
          <a:xfrm>
            <a:off x="2402250" y="8073385"/>
            <a:ext cx="17106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lang="en-GB" sz="1200" b="1" dirty="0">
                <a:latin typeface="Calibri"/>
                <a:cs typeface="Calibri"/>
              </a:rPr>
              <a:t> Artist: Andy Goldsworthy</a:t>
            </a:r>
            <a:r>
              <a:rPr sz="1200" b="1" spc="-5" dirty="0">
                <a:latin typeface="Calibri"/>
                <a:cs typeface="Calibri"/>
              </a:rPr>
              <a:t>:</a:t>
            </a:r>
            <a:endParaRPr sz="12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lang="en-GB" sz="1200" spc="10" dirty="0">
                <a:latin typeface="Calibri"/>
                <a:cs typeface="Calibri"/>
              </a:rPr>
              <a:t>Natural </a:t>
            </a:r>
            <a:r>
              <a:rPr sz="1200" dirty="0">
                <a:latin typeface="Calibri"/>
                <a:cs typeface="Calibri"/>
              </a:rPr>
              <a:t>art</a:t>
            </a:r>
          </a:p>
        </p:txBody>
      </p:sp>
      <p:pic>
        <p:nvPicPr>
          <p:cNvPr id="195" name="object 119">
            <a:extLst>
              <a:ext uri="{FF2B5EF4-FFF2-40B4-BE49-F238E27FC236}">
                <a16:creationId xmlns:a16="http://schemas.microsoft.com/office/drawing/2014/main" id="{DF48B6CC-0853-427E-BD5F-1ED855B732EC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85544" y="4281674"/>
            <a:ext cx="555791" cy="555858"/>
          </a:xfrm>
          <a:prstGeom prst="rect">
            <a:avLst/>
          </a:prstGeom>
        </p:spPr>
      </p:pic>
      <p:pic>
        <p:nvPicPr>
          <p:cNvPr id="196" name="object 114">
            <a:extLst>
              <a:ext uri="{FF2B5EF4-FFF2-40B4-BE49-F238E27FC236}">
                <a16:creationId xmlns:a16="http://schemas.microsoft.com/office/drawing/2014/main" id="{7A4A9E9D-7DEE-400F-BA49-2DF41D4B267F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825792" y="4314956"/>
            <a:ext cx="228364" cy="264131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4A54A31B-B641-412A-A19C-4BDDA09006E7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890127" y="2971071"/>
            <a:ext cx="828405" cy="641739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3092098B-2277-423D-A9A3-A28920507BF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927764" y="2977896"/>
            <a:ext cx="711543" cy="640652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3C32F383-8B64-40F7-99AA-6E3B5742C23B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056785" y="2957388"/>
            <a:ext cx="450336" cy="663277"/>
          </a:xfrm>
          <a:prstGeom prst="rect">
            <a:avLst/>
          </a:prstGeom>
        </p:spPr>
      </p:pic>
      <p:pic>
        <p:nvPicPr>
          <p:cNvPr id="203" name="object 147">
            <a:extLst>
              <a:ext uri="{FF2B5EF4-FFF2-40B4-BE49-F238E27FC236}">
                <a16:creationId xmlns:a16="http://schemas.microsoft.com/office/drawing/2014/main" id="{08248BF9-C96B-4A69-8F0D-096F797F08A3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071069" y="6354180"/>
            <a:ext cx="501396" cy="485769"/>
          </a:xfrm>
          <a:prstGeom prst="rect">
            <a:avLst/>
          </a:prstGeom>
        </p:spPr>
      </p:pic>
      <p:pic>
        <p:nvPicPr>
          <p:cNvPr id="204" name="object 114">
            <a:extLst>
              <a:ext uri="{FF2B5EF4-FFF2-40B4-BE49-F238E27FC236}">
                <a16:creationId xmlns:a16="http://schemas.microsoft.com/office/drawing/2014/main" id="{A42F8827-C1A4-45E4-8F9C-B7AD2C1BFAC6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63696" y="6556939"/>
            <a:ext cx="228364" cy="264131"/>
          </a:xfrm>
          <a:prstGeom prst="rect">
            <a:avLst/>
          </a:prstGeom>
        </p:spPr>
      </p:pic>
      <p:pic>
        <p:nvPicPr>
          <p:cNvPr id="132" name="Picture 131">
            <a:extLst>
              <a:ext uri="{FF2B5EF4-FFF2-40B4-BE49-F238E27FC236}">
                <a16:creationId xmlns:a16="http://schemas.microsoft.com/office/drawing/2014/main" id="{CB51EA8A-AF35-49F2-BEBD-83BD9E9DE144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54156" y="5183655"/>
            <a:ext cx="503146" cy="624058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8C52EA58-82F4-46E6-B0E9-C7C94FC8D44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965285" y="5174826"/>
            <a:ext cx="553726" cy="613684"/>
          </a:xfrm>
          <a:prstGeom prst="rect">
            <a:avLst/>
          </a:prstGeom>
        </p:spPr>
      </p:pic>
      <p:pic>
        <p:nvPicPr>
          <p:cNvPr id="208" name="object 140">
            <a:extLst>
              <a:ext uri="{FF2B5EF4-FFF2-40B4-BE49-F238E27FC236}">
                <a16:creationId xmlns:a16="http://schemas.microsoft.com/office/drawing/2014/main" id="{FDDA1736-D563-42AF-A3E3-86E822CFD7CA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21150" y="8570284"/>
            <a:ext cx="403860" cy="583691"/>
          </a:xfrm>
          <a:prstGeom prst="rect">
            <a:avLst/>
          </a:prstGeom>
        </p:spPr>
      </p:pic>
      <p:pic>
        <p:nvPicPr>
          <p:cNvPr id="209" name="object 119">
            <a:extLst>
              <a:ext uri="{FF2B5EF4-FFF2-40B4-BE49-F238E27FC236}">
                <a16:creationId xmlns:a16="http://schemas.microsoft.com/office/drawing/2014/main" id="{32913A4B-3C32-4675-B056-062B83AA4B0A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999965" y="8534523"/>
            <a:ext cx="528271" cy="502801"/>
          </a:xfrm>
          <a:prstGeom prst="rect">
            <a:avLst/>
          </a:prstGeom>
        </p:spPr>
      </p:pic>
      <p:pic>
        <p:nvPicPr>
          <p:cNvPr id="136" name="Picture 135">
            <a:extLst>
              <a:ext uri="{FF2B5EF4-FFF2-40B4-BE49-F238E27FC236}">
                <a16:creationId xmlns:a16="http://schemas.microsoft.com/office/drawing/2014/main" id="{6812D433-76E9-47A2-A132-B84D094D0F2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985623" y="7273979"/>
            <a:ext cx="628264" cy="661314"/>
          </a:xfrm>
          <a:prstGeom prst="rect">
            <a:avLst/>
          </a:prstGeom>
        </p:spPr>
      </p:pic>
      <p:pic>
        <p:nvPicPr>
          <p:cNvPr id="148" name="Picture 147">
            <a:extLst>
              <a:ext uri="{FF2B5EF4-FFF2-40B4-BE49-F238E27FC236}">
                <a16:creationId xmlns:a16="http://schemas.microsoft.com/office/drawing/2014/main" id="{E235B33F-3BD5-47A0-A1DC-805DAD70F518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933822" y="7257382"/>
            <a:ext cx="749805" cy="689418"/>
          </a:xfrm>
          <a:prstGeom prst="rect">
            <a:avLst/>
          </a:prstGeom>
        </p:spPr>
      </p:pic>
      <p:pic>
        <p:nvPicPr>
          <p:cNvPr id="151" name="Picture 150">
            <a:extLst>
              <a:ext uri="{FF2B5EF4-FFF2-40B4-BE49-F238E27FC236}">
                <a16:creationId xmlns:a16="http://schemas.microsoft.com/office/drawing/2014/main" id="{8755D494-7BC2-4A82-B17B-1242F750ED82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127882" y="9476134"/>
            <a:ext cx="555097" cy="648303"/>
          </a:xfrm>
          <a:prstGeom prst="rect">
            <a:avLst/>
          </a:prstGeom>
        </p:spPr>
      </p:pic>
      <p:pic>
        <p:nvPicPr>
          <p:cNvPr id="1025" name="Picture 1024">
            <a:extLst>
              <a:ext uri="{FF2B5EF4-FFF2-40B4-BE49-F238E27FC236}">
                <a16:creationId xmlns:a16="http://schemas.microsoft.com/office/drawing/2014/main" id="{6BCD4ED4-0D3C-457F-9B31-89F524F41569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896506" y="9462707"/>
            <a:ext cx="633070" cy="649856"/>
          </a:xfrm>
          <a:prstGeom prst="rect">
            <a:avLst/>
          </a:prstGeom>
        </p:spPr>
      </p:pic>
      <p:pic>
        <p:nvPicPr>
          <p:cNvPr id="218" name="object 140">
            <a:extLst>
              <a:ext uri="{FF2B5EF4-FFF2-40B4-BE49-F238E27FC236}">
                <a16:creationId xmlns:a16="http://schemas.microsoft.com/office/drawing/2014/main" id="{D8074405-1FE6-4300-9A94-959FFD6FA47E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161509" y="10653683"/>
            <a:ext cx="403860" cy="583691"/>
          </a:xfrm>
          <a:prstGeom prst="rect">
            <a:avLst/>
          </a:prstGeom>
        </p:spPr>
      </p:pic>
      <p:pic>
        <p:nvPicPr>
          <p:cNvPr id="1029" name="Picture 1028">
            <a:extLst>
              <a:ext uri="{FF2B5EF4-FFF2-40B4-BE49-F238E27FC236}">
                <a16:creationId xmlns:a16="http://schemas.microsoft.com/office/drawing/2014/main" id="{BFD4533B-B288-4AE8-928E-DE69E429836E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965285" y="9495238"/>
            <a:ext cx="747174" cy="629199"/>
          </a:xfrm>
          <a:prstGeom prst="rect">
            <a:avLst/>
          </a:prstGeom>
        </p:spPr>
      </p:pic>
      <p:pic>
        <p:nvPicPr>
          <p:cNvPr id="221" name="object 140">
            <a:extLst>
              <a:ext uri="{FF2B5EF4-FFF2-40B4-BE49-F238E27FC236}">
                <a16:creationId xmlns:a16="http://schemas.microsoft.com/office/drawing/2014/main" id="{CB72BD17-8650-43AF-AFE0-3DFE7E683DFF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176785" y="12814705"/>
            <a:ext cx="403860" cy="583691"/>
          </a:xfrm>
          <a:prstGeom prst="rect">
            <a:avLst/>
          </a:prstGeom>
        </p:spPr>
      </p:pic>
      <p:pic>
        <p:nvPicPr>
          <p:cNvPr id="1033" name="Picture 1032">
            <a:extLst>
              <a:ext uri="{FF2B5EF4-FFF2-40B4-BE49-F238E27FC236}">
                <a16:creationId xmlns:a16="http://schemas.microsoft.com/office/drawing/2014/main" id="{88F6CDEB-2A86-48FF-B493-4E75ABF2EE7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3023847" y="11595997"/>
            <a:ext cx="527508" cy="661243"/>
          </a:xfrm>
          <a:prstGeom prst="rect">
            <a:avLst/>
          </a:prstGeom>
        </p:spPr>
      </p:pic>
      <p:sp>
        <p:nvSpPr>
          <p:cNvPr id="224" name="object 83">
            <a:extLst>
              <a:ext uri="{FF2B5EF4-FFF2-40B4-BE49-F238E27FC236}">
                <a16:creationId xmlns:a16="http://schemas.microsoft.com/office/drawing/2014/main" id="{5814790B-64B8-460E-B9B6-E1A07A63B1F6}"/>
              </a:ext>
            </a:extLst>
          </p:cNvPr>
          <p:cNvSpPr txBox="1"/>
          <p:nvPr/>
        </p:nvSpPr>
        <p:spPr>
          <a:xfrm>
            <a:off x="6650741" y="12412321"/>
            <a:ext cx="1360116" cy="3949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735" marR="5080" indent="-280670">
              <a:lnSpc>
                <a:spcPct val="100000"/>
              </a:lnSpc>
              <a:spcBef>
                <a:spcPts val="100"/>
              </a:spcBef>
            </a:pPr>
            <a:r>
              <a:rPr lang="en-GB" sz="1200" b="1" spc="-10" dirty="0">
                <a:latin typeface="Calibri"/>
                <a:cs typeface="Calibri"/>
              </a:rPr>
              <a:t>Artist: Jordy </a:t>
            </a:r>
            <a:r>
              <a:rPr lang="en-GB" sz="1200" b="1" spc="-10" dirty="0" err="1">
                <a:latin typeface="Calibri"/>
                <a:cs typeface="Calibri"/>
              </a:rPr>
              <a:t>Kerwick</a:t>
            </a:r>
            <a:r>
              <a:rPr lang="en-GB" sz="1200" b="1" spc="-10" dirty="0">
                <a:latin typeface="Calibri"/>
                <a:cs typeface="Calibri"/>
              </a:rPr>
              <a:t> </a:t>
            </a:r>
          </a:p>
          <a:p>
            <a:pPr marL="292735" marR="5080" indent="-280670" algn="ctr">
              <a:lnSpc>
                <a:spcPct val="100000"/>
              </a:lnSpc>
              <a:spcBef>
                <a:spcPts val="100"/>
              </a:spcBef>
            </a:pPr>
            <a:r>
              <a:rPr lang="en-GB" sz="1200" spc="-10" dirty="0">
                <a:latin typeface="Calibri"/>
                <a:cs typeface="Calibri"/>
              </a:rPr>
              <a:t>Mythical Creatures</a:t>
            </a:r>
            <a:endParaRPr sz="1200" dirty="0">
              <a:latin typeface="Calibri"/>
              <a:cs typeface="Calibri"/>
            </a:endParaRPr>
          </a:p>
        </p:txBody>
      </p:sp>
      <p:pic>
        <p:nvPicPr>
          <p:cNvPr id="225" name="object 140">
            <a:extLst>
              <a:ext uri="{FF2B5EF4-FFF2-40B4-BE49-F238E27FC236}">
                <a16:creationId xmlns:a16="http://schemas.microsoft.com/office/drawing/2014/main" id="{756E9B59-C4A0-40A9-A294-D4961534EACB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229855" y="15051925"/>
            <a:ext cx="425618" cy="532119"/>
          </a:xfrm>
          <a:prstGeom prst="rect">
            <a:avLst/>
          </a:prstGeom>
        </p:spPr>
      </p:pic>
      <p:pic>
        <p:nvPicPr>
          <p:cNvPr id="1036" name="Picture 1035">
            <a:extLst>
              <a:ext uri="{FF2B5EF4-FFF2-40B4-BE49-F238E27FC236}">
                <a16:creationId xmlns:a16="http://schemas.microsoft.com/office/drawing/2014/main" id="{BAF67AA6-C92F-4C6E-88E3-CA8FAB72FEE8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6999966" y="13859256"/>
            <a:ext cx="595652" cy="64934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161</Words>
  <Application>Microsoft Office PowerPoint</Application>
  <PresentationFormat>Custom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R.Lilley</dc:creator>
  <cp:lastModifiedBy>Dayle Green</cp:lastModifiedBy>
  <cp:revision>25</cp:revision>
  <dcterms:created xsi:type="dcterms:W3CDTF">2022-02-17T21:30:20Z</dcterms:created>
  <dcterms:modified xsi:type="dcterms:W3CDTF">2025-12-28T15:16:29Z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2022-02-17T00:00:00Z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2022-02-17T00:00:00Z</vt:filetime>
  </property>
</Properties>
</file>