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</p:sldIdLst>
  <p:sldSz cx="10693400" cy="7562850"/>
  <p:notesSz cx="10693400" cy="756285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1260" y="4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600" b="0" i="0">
                <a:solidFill>
                  <a:schemeClr val="bg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8600" b="0" i="0">
                <a:solidFill>
                  <a:schemeClr val="bg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8600" b="0" i="0">
                <a:solidFill>
                  <a:schemeClr val="bg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8600" b="0" i="0">
                <a:solidFill>
                  <a:schemeClr val="bg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12"/>
            <a:ext cx="10692003" cy="7559992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428191" y="-200241"/>
            <a:ext cx="5837016" cy="1336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600" b="0" i="0">
                <a:solidFill>
                  <a:schemeClr val="bg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1739455"/>
            <a:ext cx="9624060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26" Type="http://schemas.openxmlformats.org/officeDocument/2006/relationships/image" Target="../media/image26.png"/><Relationship Id="rId3" Type="http://schemas.openxmlformats.org/officeDocument/2006/relationships/image" Target="../media/image3.png"/><Relationship Id="rId21" Type="http://schemas.openxmlformats.org/officeDocument/2006/relationships/image" Target="../media/image21.png"/><Relationship Id="rId34" Type="http://schemas.openxmlformats.org/officeDocument/2006/relationships/image" Target="../media/image34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5" Type="http://schemas.openxmlformats.org/officeDocument/2006/relationships/image" Target="../media/image25.png"/><Relationship Id="rId33" Type="http://schemas.openxmlformats.org/officeDocument/2006/relationships/image" Target="../media/image33.png"/><Relationship Id="rId2" Type="http://schemas.openxmlformats.org/officeDocument/2006/relationships/image" Target="../media/image2.png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29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24" Type="http://schemas.openxmlformats.org/officeDocument/2006/relationships/image" Target="../media/image24.png"/><Relationship Id="rId32" Type="http://schemas.openxmlformats.org/officeDocument/2006/relationships/image" Target="../media/image32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23" Type="http://schemas.openxmlformats.org/officeDocument/2006/relationships/image" Target="../media/image23.png"/><Relationship Id="rId28" Type="http://schemas.openxmlformats.org/officeDocument/2006/relationships/image" Target="../media/image28.png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31" Type="http://schemas.openxmlformats.org/officeDocument/2006/relationships/image" Target="../media/image31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Relationship Id="rId22" Type="http://schemas.openxmlformats.org/officeDocument/2006/relationships/image" Target="../media/image22.png"/><Relationship Id="rId27" Type="http://schemas.openxmlformats.org/officeDocument/2006/relationships/image" Target="../media/image27.png"/><Relationship Id="rId30" Type="http://schemas.openxmlformats.org/officeDocument/2006/relationships/image" Target="../media/image30.png"/><Relationship Id="rId35" Type="http://schemas.openxmlformats.org/officeDocument/2006/relationships/image" Target="../media/image35.png"/><Relationship Id="rId8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7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12" Type="http://schemas.openxmlformats.org/officeDocument/2006/relationships/image" Target="../media/image46.png"/><Relationship Id="rId17" Type="http://schemas.openxmlformats.org/officeDocument/2006/relationships/image" Target="../media/image51.png"/><Relationship Id="rId2" Type="http://schemas.openxmlformats.org/officeDocument/2006/relationships/image" Target="../media/image36.png"/><Relationship Id="rId16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11" Type="http://schemas.openxmlformats.org/officeDocument/2006/relationships/image" Target="../media/image45.png"/><Relationship Id="rId5" Type="http://schemas.openxmlformats.org/officeDocument/2006/relationships/image" Target="../media/image39.png"/><Relationship Id="rId15" Type="http://schemas.openxmlformats.org/officeDocument/2006/relationships/image" Target="../media/image49.png"/><Relationship Id="rId10" Type="http://schemas.openxmlformats.org/officeDocument/2006/relationships/image" Target="../media/image44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91172" y="1170965"/>
            <a:ext cx="10187940" cy="2402840"/>
            <a:chOff x="291172" y="1170965"/>
            <a:chExt cx="10187940" cy="2402840"/>
          </a:xfrm>
        </p:grpSpPr>
        <p:sp>
          <p:nvSpPr>
            <p:cNvPr id="3" name="object 3"/>
            <p:cNvSpPr/>
            <p:nvPr/>
          </p:nvSpPr>
          <p:spPr>
            <a:xfrm>
              <a:off x="291172" y="1170965"/>
              <a:ext cx="10187940" cy="2400935"/>
            </a:xfrm>
            <a:custGeom>
              <a:avLst/>
              <a:gdLst/>
              <a:ahLst/>
              <a:cxnLst/>
              <a:rect l="l" t="t" r="r" b="b"/>
              <a:pathLst>
                <a:path w="10187940" h="2400935">
                  <a:moveTo>
                    <a:pt x="10187482" y="0"/>
                  </a:moveTo>
                  <a:lnTo>
                    <a:pt x="0" y="0"/>
                  </a:lnTo>
                  <a:lnTo>
                    <a:pt x="0" y="2400896"/>
                  </a:lnTo>
                  <a:lnTo>
                    <a:pt x="10187482" y="2400896"/>
                  </a:lnTo>
                  <a:lnTo>
                    <a:pt x="1018748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1683" y="3126892"/>
              <a:ext cx="1090891" cy="44604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836837" y="2995307"/>
              <a:ext cx="641818" cy="578002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557839" y="3178124"/>
              <a:ext cx="1789339" cy="395005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581999" y="3145860"/>
              <a:ext cx="735100" cy="427137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747308" y="1170965"/>
              <a:ext cx="1297068" cy="74712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769441" y="1170965"/>
              <a:ext cx="894890" cy="354660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751720" y="1170965"/>
              <a:ext cx="726350" cy="605700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893426" y="3181705"/>
              <a:ext cx="1268406" cy="391503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862422" y="1170965"/>
              <a:ext cx="894031" cy="566902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631926" y="2751074"/>
              <a:ext cx="1677035" cy="327025"/>
            </a:xfrm>
            <a:custGeom>
              <a:avLst/>
              <a:gdLst/>
              <a:ahLst/>
              <a:cxnLst/>
              <a:rect l="l" t="t" r="r" b="b"/>
              <a:pathLst>
                <a:path w="1677035" h="327025">
                  <a:moveTo>
                    <a:pt x="1676717" y="0"/>
                  </a:moveTo>
                  <a:lnTo>
                    <a:pt x="0" y="0"/>
                  </a:lnTo>
                  <a:lnTo>
                    <a:pt x="0" y="326758"/>
                  </a:lnTo>
                  <a:lnTo>
                    <a:pt x="1676717" y="326758"/>
                  </a:lnTo>
                  <a:lnTo>
                    <a:pt x="1676717" y="0"/>
                  </a:lnTo>
                  <a:close/>
                </a:path>
              </a:pathLst>
            </a:custGeom>
            <a:solidFill>
              <a:srgbClr val="94949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631926" y="2751074"/>
              <a:ext cx="1677035" cy="327025"/>
            </a:xfrm>
            <a:custGeom>
              <a:avLst/>
              <a:gdLst/>
              <a:ahLst/>
              <a:cxnLst/>
              <a:rect l="l" t="t" r="r" b="b"/>
              <a:pathLst>
                <a:path w="1677035" h="327025">
                  <a:moveTo>
                    <a:pt x="0" y="0"/>
                  </a:moveTo>
                  <a:lnTo>
                    <a:pt x="1676717" y="0"/>
                  </a:lnTo>
                  <a:lnTo>
                    <a:pt x="1676717" y="326758"/>
                  </a:lnTo>
                  <a:lnTo>
                    <a:pt x="0" y="326758"/>
                  </a:lnTo>
                  <a:lnTo>
                    <a:pt x="0" y="0"/>
                  </a:lnTo>
                  <a:close/>
                </a:path>
              </a:pathLst>
            </a:custGeom>
            <a:ln w="19049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4455337" y="2751074"/>
              <a:ext cx="2126615" cy="327025"/>
            </a:xfrm>
            <a:custGeom>
              <a:avLst/>
              <a:gdLst/>
              <a:ahLst/>
              <a:cxnLst/>
              <a:rect l="l" t="t" r="r" b="b"/>
              <a:pathLst>
                <a:path w="2126615" h="327025">
                  <a:moveTo>
                    <a:pt x="2126246" y="0"/>
                  </a:moveTo>
                  <a:lnTo>
                    <a:pt x="0" y="0"/>
                  </a:lnTo>
                  <a:lnTo>
                    <a:pt x="0" y="326758"/>
                  </a:lnTo>
                  <a:lnTo>
                    <a:pt x="2126246" y="326758"/>
                  </a:lnTo>
                  <a:lnTo>
                    <a:pt x="2126246" y="0"/>
                  </a:lnTo>
                  <a:close/>
                </a:path>
              </a:pathLst>
            </a:custGeom>
            <a:solidFill>
              <a:srgbClr val="BC854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4455337" y="2751074"/>
              <a:ext cx="2126615" cy="327025"/>
            </a:xfrm>
            <a:custGeom>
              <a:avLst/>
              <a:gdLst/>
              <a:ahLst/>
              <a:cxnLst/>
              <a:rect l="l" t="t" r="r" b="b"/>
              <a:pathLst>
                <a:path w="2126615" h="327025">
                  <a:moveTo>
                    <a:pt x="0" y="0"/>
                  </a:moveTo>
                  <a:lnTo>
                    <a:pt x="2126246" y="0"/>
                  </a:lnTo>
                  <a:lnTo>
                    <a:pt x="2126246" y="326758"/>
                  </a:lnTo>
                  <a:lnTo>
                    <a:pt x="0" y="326758"/>
                  </a:lnTo>
                  <a:lnTo>
                    <a:pt x="0" y="0"/>
                  </a:lnTo>
                  <a:close/>
                </a:path>
              </a:pathLst>
            </a:custGeom>
            <a:ln w="19050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6581584" y="2751074"/>
              <a:ext cx="1543685" cy="327025"/>
            </a:xfrm>
            <a:custGeom>
              <a:avLst/>
              <a:gdLst/>
              <a:ahLst/>
              <a:cxnLst/>
              <a:rect l="l" t="t" r="r" b="b"/>
              <a:pathLst>
                <a:path w="1543684" h="327025">
                  <a:moveTo>
                    <a:pt x="1543100" y="0"/>
                  </a:moveTo>
                  <a:lnTo>
                    <a:pt x="0" y="0"/>
                  </a:lnTo>
                  <a:lnTo>
                    <a:pt x="0" y="326758"/>
                  </a:lnTo>
                  <a:lnTo>
                    <a:pt x="1543100" y="326758"/>
                  </a:lnTo>
                  <a:lnTo>
                    <a:pt x="1543100" y="0"/>
                  </a:lnTo>
                  <a:close/>
                </a:path>
              </a:pathLst>
            </a:custGeom>
            <a:solidFill>
              <a:srgbClr val="7C808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6581584" y="2751074"/>
              <a:ext cx="1543685" cy="327025"/>
            </a:xfrm>
            <a:custGeom>
              <a:avLst/>
              <a:gdLst/>
              <a:ahLst/>
              <a:cxnLst/>
              <a:rect l="l" t="t" r="r" b="b"/>
              <a:pathLst>
                <a:path w="1543684" h="327025">
                  <a:moveTo>
                    <a:pt x="0" y="0"/>
                  </a:moveTo>
                  <a:lnTo>
                    <a:pt x="1543100" y="0"/>
                  </a:lnTo>
                  <a:lnTo>
                    <a:pt x="1543100" y="326758"/>
                  </a:lnTo>
                  <a:lnTo>
                    <a:pt x="0" y="326758"/>
                  </a:lnTo>
                  <a:lnTo>
                    <a:pt x="0" y="0"/>
                  </a:lnTo>
                  <a:close/>
                </a:path>
              </a:pathLst>
            </a:custGeom>
            <a:ln w="19050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9821084" y="2638663"/>
              <a:ext cx="0" cy="501650"/>
            </a:xfrm>
            <a:custGeom>
              <a:avLst/>
              <a:gdLst/>
              <a:ahLst/>
              <a:cxnLst/>
              <a:rect l="l" t="t" r="r" b="b"/>
              <a:pathLst>
                <a:path h="501650">
                  <a:moveTo>
                    <a:pt x="0" y="501611"/>
                  </a:moveTo>
                  <a:lnTo>
                    <a:pt x="0" y="0"/>
                  </a:lnTo>
                </a:path>
              </a:pathLst>
            </a:custGeom>
            <a:ln w="19761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631930" y="2638663"/>
              <a:ext cx="0" cy="501650"/>
            </a:xfrm>
            <a:custGeom>
              <a:avLst/>
              <a:gdLst/>
              <a:ahLst/>
              <a:cxnLst/>
              <a:rect l="l" t="t" r="r" b="b"/>
              <a:pathLst>
                <a:path h="501650">
                  <a:moveTo>
                    <a:pt x="0" y="0"/>
                  </a:moveTo>
                  <a:lnTo>
                    <a:pt x="0" y="501611"/>
                  </a:lnTo>
                </a:path>
              </a:pathLst>
            </a:custGeom>
            <a:solidFill>
              <a:srgbClr val="47C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631926" y="2638663"/>
              <a:ext cx="0" cy="501650"/>
            </a:xfrm>
            <a:custGeom>
              <a:avLst/>
              <a:gdLst/>
              <a:ahLst/>
              <a:cxnLst/>
              <a:rect l="l" t="t" r="r" b="b"/>
              <a:pathLst>
                <a:path h="501650">
                  <a:moveTo>
                    <a:pt x="0" y="501611"/>
                  </a:moveTo>
                  <a:lnTo>
                    <a:pt x="0" y="0"/>
                  </a:lnTo>
                </a:path>
              </a:pathLst>
            </a:custGeom>
            <a:ln w="19761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400310" y="3154206"/>
            <a:ext cx="565785" cy="14541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</a:pPr>
            <a:r>
              <a:rPr sz="750" b="1" spc="-70" dirty="0">
                <a:solidFill>
                  <a:srgbClr val="333333"/>
                </a:solidFill>
                <a:latin typeface="Tahoma"/>
                <a:cs typeface="Tahoma"/>
              </a:rPr>
              <a:t>2,000,000</a:t>
            </a:r>
            <a:r>
              <a:rPr sz="750" b="1" spc="-5" dirty="0">
                <a:solidFill>
                  <a:srgbClr val="333333"/>
                </a:solidFill>
                <a:latin typeface="Tahoma"/>
                <a:cs typeface="Tahoma"/>
              </a:rPr>
              <a:t> </a:t>
            </a:r>
            <a:r>
              <a:rPr sz="750" b="1" spc="-25" dirty="0">
                <a:solidFill>
                  <a:srgbClr val="333333"/>
                </a:solidFill>
                <a:latin typeface="Tahoma"/>
                <a:cs typeface="Tahoma"/>
              </a:rPr>
              <a:t>BC</a:t>
            </a:r>
            <a:endParaRPr sz="750">
              <a:latin typeface="Tahoma"/>
              <a:cs typeface="Tahom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092783" y="3154007"/>
            <a:ext cx="440690" cy="14541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</a:pPr>
            <a:r>
              <a:rPr sz="750" b="1" spc="-70" dirty="0">
                <a:solidFill>
                  <a:srgbClr val="333333"/>
                </a:solidFill>
                <a:latin typeface="Tahoma"/>
                <a:cs typeface="Tahoma"/>
              </a:rPr>
              <a:t>10,000</a:t>
            </a:r>
            <a:r>
              <a:rPr sz="750" b="1" spc="-15" dirty="0">
                <a:solidFill>
                  <a:srgbClr val="333333"/>
                </a:solidFill>
                <a:latin typeface="Tahoma"/>
                <a:cs typeface="Tahoma"/>
              </a:rPr>
              <a:t> </a:t>
            </a:r>
            <a:r>
              <a:rPr sz="750" b="1" spc="-25" dirty="0">
                <a:solidFill>
                  <a:srgbClr val="333333"/>
                </a:solidFill>
                <a:latin typeface="Tahoma"/>
                <a:cs typeface="Tahoma"/>
              </a:rPr>
              <a:t>BC</a:t>
            </a:r>
            <a:endParaRPr sz="750">
              <a:latin typeface="Tahoma"/>
              <a:cs typeface="Tahom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373121" y="3151037"/>
            <a:ext cx="369570" cy="14541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</a:pPr>
            <a:r>
              <a:rPr sz="750" b="1" spc="-60" dirty="0">
                <a:solidFill>
                  <a:srgbClr val="333333"/>
                </a:solidFill>
                <a:latin typeface="Tahoma"/>
                <a:cs typeface="Tahoma"/>
              </a:rPr>
              <a:t>4000</a:t>
            </a:r>
            <a:r>
              <a:rPr sz="750" b="1" spc="-30" dirty="0">
                <a:solidFill>
                  <a:srgbClr val="333333"/>
                </a:solidFill>
                <a:latin typeface="Tahoma"/>
                <a:cs typeface="Tahoma"/>
              </a:rPr>
              <a:t> </a:t>
            </a:r>
            <a:r>
              <a:rPr sz="750" b="1" spc="-25" dirty="0">
                <a:solidFill>
                  <a:srgbClr val="333333"/>
                </a:solidFill>
                <a:latin typeface="Tahoma"/>
                <a:cs typeface="Tahoma"/>
              </a:rPr>
              <a:t>BC</a:t>
            </a:r>
            <a:endParaRPr sz="750">
              <a:latin typeface="Tahoma"/>
              <a:cs typeface="Tahom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448014" y="3154038"/>
            <a:ext cx="316230" cy="14541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</a:pPr>
            <a:r>
              <a:rPr sz="750" b="1" spc="-60" dirty="0">
                <a:solidFill>
                  <a:srgbClr val="333333"/>
                </a:solidFill>
                <a:latin typeface="Tahoma"/>
                <a:cs typeface="Tahoma"/>
              </a:rPr>
              <a:t>800</a:t>
            </a:r>
            <a:r>
              <a:rPr sz="750" b="1" spc="-30" dirty="0">
                <a:solidFill>
                  <a:srgbClr val="333333"/>
                </a:solidFill>
                <a:latin typeface="Tahoma"/>
                <a:cs typeface="Tahoma"/>
              </a:rPr>
              <a:t> </a:t>
            </a:r>
            <a:r>
              <a:rPr sz="750" b="1" spc="-35" dirty="0">
                <a:solidFill>
                  <a:srgbClr val="333333"/>
                </a:solidFill>
                <a:latin typeface="Tahoma"/>
                <a:cs typeface="Tahoma"/>
              </a:rPr>
              <a:t>BC</a:t>
            </a:r>
            <a:endParaRPr sz="750">
              <a:latin typeface="Tahoma"/>
              <a:cs typeface="Tahom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8004145" y="3153611"/>
            <a:ext cx="269875" cy="14541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</a:pPr>
            <a:r>
              <a:rPr sz="750" b="1" spc="-50" dirty="0">
                <a:solidFill>
                  <a:srgbClr val="333333"/>
                </a:solidFill>
                <a:latin typeface="Tahoma"/>
                <a:cs typeface="Tahoma"/>
              </a:rPr>
              <a:t>AD</a:t>
            </a:r>
            <a:r>
              <a:rPr sz="750" b="1" spc="-40" dirty="0">
                <a:solidFill>
                  <a:srgbClr val="333333"/>
                </a:solidFill>
                <a:latin typeface="Tahoma"/>
                <a:cs typeface="Tahoma"/>
              </a:rPr>
              <a:t> </a:t>
            </a:r>
            <a:r>
              <a:rPr sz="750" b="1" spc="-25" dirty="0">
                <a:solidFill>
                  <a:srgbClr val="333333"/>
                </a:solidFill>
                <a:latin typeface="Tahoma"/>
                <a:cs typeface="Tahoma"/>
              </a:rPr>
              <a:t>43</a:t>
            </a:r>
            <a:endParaRPr sz="750">
              <a:latin typeface="Tahoma"/>
              <a:cs typeface="Tahom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8769218" y="3153902"/>
            <a:ext cx="323850" cy="14541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</a:pPr>
            <a:r>
              <a:rPr sz="750" b="1" spc="-50" dirty="0">
                <a:solidFill>
                  <a:srgbClr val="333333"/>
                </a:solidFill>
                <a:latin typeface="Tahoma"/>
                <a:cs typeface="Tahoma"/>
              </a:rPr>
              <a:t>AD</a:t>
            </a:r>
            <a:r>
              <a:rPr sz="750" b="1" spc="-40" dirty="0">
                <a:solidFill>
                  <a:srgbClr val="333333"/>
                </a:solidFill>
                <a:latin typeface="Tahoma"/>
                <a:cs typeface="Tahoma"/>
              </a:rPr>
              <a:t> 410</a:t>
            </a:r>
            <a:endParaRPr sz="750">
              <a:latin typeface="Tahoma"/>
              <a:cs typeface="Tahom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9634047" y="3153974"/>
            <a:ext cx="377190" cy="14541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</a:pPr>
            <a:r>
              <a:rPr sz="750" b="1" spc="-50" dirty="0">
                <a:solidFill>
                  <a:srgbClr val="333333"/>
                </a:solidFill>
                <a:latin typeface="Tahoma"/>
                <a:cs typeface="Tahoma"/>
              </a:rPr>
              <a:t>AD</a:t>
            </a:r>
            <a:r>
              <a:rPr sz="750" b="1" spc="-40" dirty="0">
                <a:solidFill>
                  <a:srgbClr val="333333"/>
                </a:solidFill>
                <a:latin typeface="Tahoma"/>
                <a:cs typeface="Tahoma"/>
              </a:rPr>
              <a:t> </a:t>
            </a:r>
            <a:r>
              <a:rPr sz="750" b="1" spc="-45" dirty="0">
                <a:solidFill>
                  <a:srgbClr val="333333"/>
                </a:solidFill>
                <a:latin typeface="Tahoma"/>
                <a:cs typeface="Tahoma"/>
              </a:rPr>
              <a:t>1066</a:t>
            </a:r>
            <a:endParaRPr sz="750">
              <a:latin typeface="Tahoma"/>
              <a:cs typeface="Tahoma"/>
            </a:endParaRPr>
          </a:p>
        </p:txBody>
      </p:sp>
      <p:grpSp>
        <p:nvGrpSpPr>
          <p:cNvPr id="29" name="object 29"/>
          <p:cNvGrpSpPr/>
          <p:nvPr/>
        </p:nvGrpSpPr>
        <p:grpSpPr>
          <a:xfrm>
            <a:off x="1772624" y="1671933"/>
            <a:ext cx="8442960" cy="1416050"/>
            <a:chOff x="1772624" y="1671933"/>
            <a:chExt cx="8442960" cy="1416050"/>
          </a:xfrm>
        </p:grpSpPr>
        <p:sp>
          <p:nvSpPr>
            <p:cNvPr id="30" name="object 30"/>
            <p:cNvSpPr/>
            <p:nvPr/>
          </p:nvSpPr>
          <p:spPr>
            <a:xfrm>
              <a:off x="8124685" y="2751074"/>
              <a:ext cx="805180" cy="327025"/>
            </a:xfrm>
            <a:custGeom>
              <a:avLst/>
              <a:gdLst/>
              <a:ahLst/>
              <a:cxnLst/>
              <a:rect l="l" t="t" r="r" b="b"/>
              <a:pathLst>
                <a:path w="805179" h="327025">
                  <a:moveTo>
                    <a:pt x="804862" y="0"/>
                  </a:moveTo>
                  <a:lnTo>
                    <a:pt x="0" y="0"/>
                  </a:lnTo>
                  <a:lnTo>
                    <a:pt x="0" y="326758"/>
                  </a:lnTo>
                  <a:lnTo>
                    <a:pt x="804862" y="326758"/>
                  </a:lnTo>
                  <a:lnTo>
                    <a:pt x="804862" y="0"/>
                  </a:lnTo>
                  <a:close/>
                </a:path>
              </a:pathLst>
            </a:custGeom>
            <a:solidFill>
              <a:srgbClr val="C9274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8124685" y="2751074"/>
              <a:ext cx="805180" cy="327025"/>
            </a:xfrm>
            <a:custGeom>
              <a:avLst/>
              <a:gdLst/>
              <a:ahLst/>
              <a:cxnLst/>
              <a:rect l="l" t="t" r="r" b="b"/>
              <a:pathLst>
                <a:path w="805179" h="327025">
                  <a:moveTo>
                    <a:pt x="0" y="326758"/>
                  </a:moveTo>
                  <a:lnTo>
                    <a:pt x="804862" y="326758"/>
                  </a:lnTo>
                  <a:lnTo>
                    <a:pt x="804862" y="0"/>
                  </a:lnTo>
                  <a:lnTo>
                    <a:pt x="0" y="0"/>
                  </a:lnTo>
                  <a:lnTo>
                    <a:pt x="0" y="326758"/>
                  </a:lnTo>
                  <a:close/>
                </a:path>
              </a:pathLst>
            </a:custGeom>
            <a:ln w="19050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8929560" y="2751074"/>
              <a:ext cx="891540" cy="327025"/>
            </a:xfrm>
            <a:custGeom>
              <a:avLst/>
              <a:gdLst/>
              <a:ahLst/>
              <a:cxnLst/>
              <a:rect l="l" t="t" r="r" b="b"/>
              <a:pathLst>
                <a:path w="891540" h="327025">
                  <a:moveTo>
                    <a:pt x="891527" y="0"/>
                  </a:moveTo>
                  <a:lnTo>
                    <a:pt x="0" y="0"/>
                  </a:lnTo>
                  <a:lnTo>
                    <a:pt x="0" y="326758"/>
                  </a:lnTo>
                  <a:lnTo>
                    <a:pt x="891527" y="326758"/>
                  </a:lnTo>
                  <a:lnTo>
                    <a:pt x="891527" y="0"/>
                  </a:lnTo>
                  <a:close/>
                </a:path>
              </a:pathLst>
            </a:custGeom>
            <a:solidFill>
              <a:srgbClr val="EEAE2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8929560" y="2751074"/>
              <a:ext cx="891540" cy="327025"/>
            </a:xfrm>
            <a:custGeom>
              <a:avLst/>
              <a:gdLst/>
              <a:ahLst/>
              <a:cxnLst/>
              <a:rect l="l" t="t" r="r" b="b"/>
              <a:pathLst>
                <a:path w="891540" h="327025">
                  <a:moveTo>
                    <a:pt x="891527" y="0"/>
                  </a:moveTo>
                  <a:lnTo>
                    <a:pt x="0" y="0"/>
                  </a:lnTo>
                  <a:lnTo>
                    <a:pt x="0" y="326758"/>
                  </a:lnTo>
                  <a:lnTo>
                    <a:pt x="891527" y="326758"/>
                  </a:lnTo>
                  <a:lnTo>
                    <a:pt x="891527" y="0"/>
                  </a:lnTo>
                  <a:close/>
                </a:path>
              </a:pathLst>
            </a:custGeom>
            <a:ln w="19050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4" name="object 3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772624" y="1818151"/>
              <a:ext cx="481984" cy="509246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401122" y="2304783"/>
              <a:ext cx="505974" cy="401280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869386" y="2321560"/>
              <a:ext cx="483051" cy="384502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9449763" y="2268787"/>
              <a:ext cx="765504" cy="437275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3562739" y="2411457"/>
              <a:ext cx="760769" cy="294605"/>
            </a:xfrm>
            <a:prstGeom prst="rect">
              <a:avLst/>
            </a:prstGeom>
          </p:spPr>
        </p:pic>
        <p:sp>
          <p:nvSpPr>
            <p:cNvPr id="39" name="object 39"/>
            <p:cNvSpPr/>
            <p:nvPr/>
          </p:nvSpPr>
          <p:spPr>
            <a:xfrm>
              <a:off x="2784692" y="1873351"/>
              <a:ext cx="617855" cy="356235"/>
            </a:xfrm>
            <a:custGeom>
              <a:avLst/>
              <a:gdLst/>
              <a:ahLst/>
              <a:cxnLst/>
              <a:rect l="l" t="t" r="r" b="b"/>
              <a:pathLst>
                <a:path w="617854" h="356235">
                  <a:moveTo>
                    <a:pt x="617512" y="0"/>
                  </a:moveTo>
                  <a:lnTo>
                    <a:pt x="0" y="0"/>
                  </a:lnTo>
                  <a:lnTo>
                    <a:pt x="0" y="325907"/>
                  </a:lnTo>
                  <a:lnTo>
                    <a:pt x="2385" y="337650"/>
                  </a:lnTo>
                  <a:lnTo>
                    <a:pt x="8880" y="347265"/>
                  </a:lnTo>
                  <a:lnTo>
                    <a:pt x="18495" y="353760"/>
                  </a:lnTo>
                  <a:lnTo>
                    <a:pt x="30238" y="356146"/>
                  </a:lnTo>
                  <a:lnTo>
                    <a:pt x="587273" y="356146"/>
                  </a:lnTo>
                  <a:lnTo>
                    <a:pt x="599016" y="353760"/>
                  </a:lnTo>
                  <a:lnTo>
                    <a:pt x="608631" y="347265"/>
                  </a:lnTo>
                  <a:lnTo>
                    <a:pt x="615126" y="337650"/>
                  </a:lnTo>
                  <a:lnTo>
                    <a:pt x="617512" y="325907"/>
                  </a:lnTo>
                  <a:lnTo>
                    <a:pt x="617512" y="0"/>
                  </a:lnTo>
                  <a:close/>
                </a:path>
              </a:pathLst>
            </a:custGeom>
            <a:solidFill>
              <a:srgbClr val="33333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2784692" y="1873351"/>
              <a:ext cx="617855" cy="356235"/>
            </a:xfrm>
            <a:custGeom>
              <a:avLst/>
              <a:gdLst/>
              <a:ahLst/>
              <a:cxnLst/>
              <a:rect l="l" t="t" r="r" b="b"/>
              <a:pathLst>
                <a:path w="617854" h="356235">
                  <a:moveTo>
                    <a:pt x="0" y="0"/>
                  </a:moveTo>
                  <a:lnTo>
                    <a:pt x="0" y="325907"/>
                  </a:lnTo>
                  <a:lnTo>
                    <a:pt x="2385" y="337650"/>
                  </a:lnTo>
                  <a:lnTo>
                    <a:pt x="8880" y="347265"/>
                  </a:lnTo>
                  <a:lnTo>
                    <a:pt x="18495" y="353760"/>
                  </a:lnTo>
                  <a:lnTo>
                    <a:pt x="30238" y="356146"/>
                  </a:lnTo>
                  <a:lnTo>
                    <a:pt x="587273" y="356146"/>
                  </a:lnTo>
                  <a:lnTo>
                    <a:pt x="599016" y="353760"/>
                  </a:lnTo>
                  <a:lnTo>
                    <a:pt x="608631" y="347265"/>
                  </a:lnTo>
                  <a:lnTo>
                    <a:pt x="615126" y="337650"/>
                  </a:lnTo>
                  <a:lnTo>
                    <a:pt x="617512" y="325907"/>
                  </a:lnTo>
                  <a:lnTo>
                    <a:pt x="617512" y="0"/>
                  </a:lnTo>
                  <a:lnTo>
                    <a:pt x="0" y="0"/>
                  </a:lnTo>
                  <a:close/>
                </a:path>
              </a:pathLst>
            </a:custGeom>
            <a:ln w="20269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2784692" y="1682093"/>
              <a:ext cx="617855" cy="191770"/>
            </a:xfrm>
            <a:custGeom>
              <a:avLst/>
              <a:gdLst/>
              <a:ahLst/>
              <a:cxnLst/>
              <a:rect l="l" t="t" r="r" b="b"/>
              <a:pathLst>
                <a:path w="617854" h="191769">
                  <a:moveTo>
                    <a:pt x="587273" y="0"/>
                  </a:moveTo>
                  <a:lnTo>
                    <a:pt x="30238" y="0"/>
                  </a:lnTo>
                  <a:lnTo>
                    <a:pt x="18495" y="2385"/>
                  </a:lnTo>
                  <a:lnTo>
                    <a:pt x="8880" y="8878"/>
                  </a:lnTo>
                  <a:lnTo>
                    <a:pt x="2385" y="18489"/>
                  </a:lnTo>
                  <a:lnTo>
                    <a:pt x="0" y="30225"/>
                  </a:lnTo>
                  <a:lnTo>
                    <a:pt x="0" y="191261"/>
                  </a:lnTo>
                  <a:lnTo>
                    <a:pt x="617512" y="191261"/>
                  </a:lnTo>
                  <a:lnTo>
                    <a:pt x="617512" y="30225"/>
                  </a:lnTo>
                  <a:lnTo>
                    <a:pt x="615126" y="18489"/>
                  </a:lnTo>
                  <a:lnTo>
                    <a:pt x="608631" y="8878"/>
                  </a:lnTo>
                  <a:lnTo>
                    <a:pt x="599016" y="2385"/>
                  </a:lnTo>
                  <a:lnTo>
                    <a:pt x="587273" y="0"/>
                  </a:lnTo>
                  <a:close/>
                </a:path>
              </a:pathLst>
            </a:custGeom>
            <a:solidFill>
              <a:srgbClr val="9FC2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2784692" y="1682093"/>
              <a:ext cx="617855" cy="191770"/>
            </a:xfrm>
            <a:custGeom>
              <a:avLst/>
              <a:gdLst/>
              <a:ahLst/>
              <a:cxnLst/>
              <a:rect l="l" t="t" r="r" b="b"/>
              <a:pathLst>
                <a:path w="617854" h="191769">
                  <a:moveTo>
                    <a:pt x="617512" y="30225"/>
                  </a:moveTo>
                  <a:lnTo>
                    <a:pt x="615126" y="18489"/>
                  </a:lnTo>
                  <a:lnTo>
                    <a:pt x="608631" y="8878"/>
                  </a:lnTo>
                  <a:lnTo>
                    <a:pt x="599016" y="2385"/>
                  </a:lnTo>
                  <a:lnTo>
                    <a:pt x="587273" y="0"/>
                  </a:lnTo>
                  <a:lnTo>
                    <a:pt x="30238" y="0"/>
                  </a:lnTo>
                  <a:lnTo>
                    <a:pt x="18495" y="2385"/>
                  </a:lnTo>
                  <a:lnTo>
                    <a:pt x="8880" y="8878"/>
                  </a:lnTo>
                  <a:lnTo>
                    <a:pt x="2385" y="18489"/>
                  </a:lnTo>
                  <a:lnTo>
                    <a:pt x="0" y="30225"/>
                  </a:lnTo>
                  <a:lnTo>
                    <a:pt x="0" y="191261"/>
                  </a:lnTo>
                  <a:lnTo>
                    <a:pt x="617512" y="191261"/>
                  </a:lnTo>
                  <a:lnTo>
                    <a:pt x="617512" y="30225"/>
                  </a:lnTo>
                  <a:close/>
                </a:path>
              </a:pathLst>
            </a:custGeom>
            <a:ln w="20320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3" name="object 43"/>
          <p:cNvSpPr txBox="1"/>
          <p:nvPr/>
        </p:nvSpPr>
        <p:spPr>
          <a:xfrm>
            <a:off x="2874172" y="1708090"/>
            <a:ext cx="441959" cy="47180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90"/>
              </a:spcBef>
            </a:pPr>
            <a:r>
              <a:rPr sz="800" b="1" spc="-60" dirty="0">
                <a:solidFill>
                  <a:srgbClr val="FFFFFF"/>
                </a:solidFill>
                <a:latin typeface="Tahoma"/>
                <a:cs typeface="Tahoma"/>
              </a:rPr>
              <a:t>4500</a:t>
            </a:r>
            <a:r>
              <a:rPr sz="800" b="1" spc="1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00" b="1" spc="-25" dirty="0">
                <a:solidFill>
                  <a:srgbClr val="FFFFFF"/>
                </a:solidFill>
                <a:latin typeface="Tahoma"/>
                <a:cs typeface="Tahoma"/>
              </a:rPr>
              <a:t>BC</a:t>
            </a:r>
            <a:endParaRPr sz="800">
              <a:latin typeface="Tahoma"/>
              <a:cs typeface="Tahoma"/>
            </a:endParaRPr>
          </a:p>
          <a:p>
            <a:pPr marR="5080" indent="46990">
              <a:lnSpc>
                <a:spcPct val="105800"/>
              </a:lnSpc>
              <a:spcBef>
                <a:spcPts val="530"/>
              </a:spcBef>
            </a:pPr>
            <a:r>
              <a:rPr sz="800" spc="-10" dirty="0">
                <a:solidFill>
                  <a:srgbClr val="FFFFFF"/>
                </a:solidFill>
                <a:latin typeface="Calibri"/>
                <a:cs typeface="Calibri"/>
              </a:rPr>
              <a:t>Farming</a:t>
            </a:r>
            <a:r>
              <a:rPr sz="800" spc="5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800" spc="-30" dirty="0">
                <a:solidFill>
                  <a:srgbClr val="FFFFFF"/>
                </a:solidFill>
                <a:latin typeface="Calibri"/>
                <a:cs typeface="Calibri"/>
              </a:rPr>
              <a:t>introduced</a:t>
            </a:r>
            <a:endParaRPr sz="800">
              <a:latin typeface="Calibri"/>
              <a:cs typeface="Calibri"/>
            </a:endParaRPr>
          </a:p>
        </p:txBody>
      </p:sp>
      <p:grpSp>
        <p:nvGrpSpPr>
          <p:cNvPr id="44" name="object 44"/>
          <p:cNvGrpSpPr/>
          <p:nvPr/>
        </p:nvGrpSpPr>
        <p:grpSpPr>
          <a:xfrm>
            <a:off x="3628957" y="1671933"/>
            <a:ext cx="638175" cy="568325"/>
            <a:chOff x="3628957" y="1671933"/>
            <a:chExt cx="638175" cy="568325"/>
          </a:xfrm>
        </p:grpSpPr>
        <p:sp>
          <p:nvSpPr>
            <p:cNvPr id="45" name="object 45"/>
            <p:cNvSpPr/>
            <p:nvPr/>
          </p:nvSpPr>
          <p:spPr>
            <a:xfrm>
              <a:off x="3639120" y="1873351"/>
              <a:ext cx="617855" cy="356235"/>
            </a:xfrm>
            <a:custGeom>
              <a:avLst/>
              <a:gdLst/>
              <a:ahLst/>
              <a:cxnLst/>
              <a:rect l="l" t="t" r="r" b="b"/>
              <a:pathLst>
                <a:path w="617854" h="356235">
                  <a:moveTo>
                    <a:pt x="617512" y="0"/>
                  </a:moveTo>
                  <a:lnTo>
                    <a:pt x="0" y="0"/>
                  </a:lnTo>
                  <a:lnTo>
                    <a:pt x="0" y="325907"/>
                  </a:lnTo>
                  <a:lnTo>
                    <a:pt x="2385" y="337650"/>
                  </a:lnTo>
                  <a:lnTo>
                    <a:pt x="8878" y="347265"/>
                  </a:lnTo>
                  <a:lnTo>
                    <a:pt x="18489" y="353760"/>
                  </a:lnTo>
                  <a:lnTo>
                    <a:pt x="30226" y="356146"/>
                  </a:lnTo>
                  <a:lnTo>
                    <a:pt x="587273" y="356146"/>
                  </a:lnTo>
                  <a:lnTo>
                    <a:pt x="599016" y="353760"/>
                  </a:lnTo>
                  <a:lnTo>
                    <a:pt x="608631" y="347265"/>
                  </a:lnTo>
                  <a:lnTo>
                    <a:pt x="615126" y="337650"/>
                  </a:lnTo>
                  <a:lnTo>
                    <a:pt x="617512" y="325907"/>
                  </a:lnTo>
                  <a:lnTo>
                    <a:pt x="617512" y="0"/>
                  </a:lnTo>
                  <a:close/>
                </a:path>
              </a:pathLst>
            </a:custGeom>
            <a:solidFill>
              <a:srgbClr val="33333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3639120" y="1873351"/>
              <a:ext cx="617855" cy="356235"/>
            </a:xfrm>
            <a:custGeom>
              <a:avLst/>
              <a:gdLst/>
              <a:ahLst/>
              <a:cxnLst/>
              <a:rect l="l" t="t" r="r" b="b"/>
              <a:pathLst>
                <a:path w="617854" h="356235">
                  <a:moveTo>
                    <a:pt x="0" y="0"/>
                  </a:moveTo>
                  <a:lnTo>
                    <a:pt x="0" y="325907"/>
                  </a:lnTo>
                  <a:lnTo>
                    <a:pt x="2385" y="337650"/>
                  </a:lnTo>
                  <a:lnTo>
                    <a:pt x="8878" y="347265"/>
                  </a:lnTo>
                  <a:lnTo>
                    <a:pt x="18489" y="353760"/>
                  </a:lnTo>
                  <a:lnTo>
                    <a:pt x="30226" y="356146"/>
                  </a:lnTo>
                  <a:lnTo>
                    <a:pt x="587273" y="356146"/>
                  </a:lnTo>
                  <a:lnTo>
                    <a:pt x="599016" y="353760"/>
                  </a:lnTo>
                  <a:lnTo>
                    <a:pt x="608631" y="347265"/>
                  </a:lnTo>
                  <a:lnTo>
                    <a:pt x="615126" y="337650"/>
                  </a:lnTo>
                  <a:lnTo>
                    <a:pt x="617512" y="325907"/>
                  </a:lnTo>
                  <a:lnTo>
                    <a:pt x="617512" y="0"/>
                  </a:lnTo>
                  <a:lnTo>
                    <a:pt x="0" y="0"/>
                  </a:lnTo>
                  <a:close/>
                </a:path>
              </a:pathLst>
            </a:custGeom>
            <a:ln w="20269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3639117" y="1682093"/>
              <a:ext cx="617855" cy="191770"/>
            </a:xfrm>
            <a:custGeom>
              <a:avLst/>
              <a:gdLst/>
              <a:ahLst/>
              <a:cxnLst/>
              <a:rect l="l" t="t" r="r" b="b"/>
              <a:pathLst>
                <a:path w="617854" h="191769">
                  <a:moveTo>
                    <a:pt x="587286" y="0"/>
                  </a:moveTo>
                  <a:lnTo>
                    <a:pt x="30238" y="0"/>
                  </a:lnTo>
                  <a:lnTo>
                    <a:pt x="18495" y="2385"/>
                  </a:lnTo>
                  <a:lnTo>
                    <a:pt x="8880" y="8878"/>
                  </a:lnTo>
                  <a:lnTo>
                    <a:pt x="2385" y="18489"/>
                  </a:lnTo>
                  <a:lnTo>
                    <a:pt x="0" y="30225"/>
                  </a:lnTo>
                  <a:lnTo>
                    <a:pt x="0" y="191261"/>
                  </a:lnTo>
                  <a:lnTo>
                    <a:pt x="617512" y="191261"/>
                  </a:lnTo>
                  <a:lnTo>
                    <a:pt x="617512" y="30225"/>
                  </a:lnTo>
                  <a:lnTo>
                    <a:pt x="615127" y="18489"/>
                  </a:lnTo>
                  <a:lnTo>
                    <a:pt x="608633" y="8878"/>
                  </a:lnTo>
                  <a:lnTo>
                    <a:pt x="599022" y="2385"/>
                  </a:lnTo>
                  <a:lnTo>
                    <a:pt x="587286" y="0"/>
                  </a:lnTo>
                  <a:close/>
                </a:path>
              </a:pathLst>
            </a:custGeom>
            <a:solidFill>
              <a:srgbClr val="C5D5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3639117" y="1682093"/>
              <a:ext cx="617855" cy="191770"/>
            </a:xfrm>
            <a:custGeom>
              <a:avLst/>
              <a:gdLst/>
              <a:ahLst/>
              <a:cxnLst/>
              <a:rect l="l" t="t" r="r" b="b"/>
              <a:pathLst>
                <a:path w="617854" h="191769">
                  <a:moveTo>
                    <a:pt x="617512" y="30225"/>
                  </a:moveTo>
                  <a:lnTo>
                    <a:pt x="615127" y="18489"/>
                  </a:lnTo>
                  <a:lnTo>
                    <a:pt x="608633" y="8878"/>
                  </a:lnTo>
                  <a:lnTo>
                    <a:pt x="599022" y="2385"/>
                  </a:lnTo>
                  <a:lnTo>
                    <a:pt x="587286" y="0"/>
                  </a:lnTo>
                  <a:lnTo>
                    <a:pt x="30238" y="0"/>
                  </a:lnTo>
                  <a:lnTo>
                    <a:pt x="18495" y="2385"/>
                  </a:lnTo>
                  <a:lnTo>
                    <a:pt x="8880" y="8878"/>
                  </a:lnTo>
                  <a:lnTo>
                    <a:pt x="2385" y="18489"/>
                  </a:lnTo>
                  <a:lnTo>
                    <a:pt x="0" y="30225"/>
                  </a:lnTo>
                  <a:lnTo>
                    <a:pt x="0" y="191261"/>
                  </a:lnTo>
                  <a:lnTo>
                    <a:pt x="617512" y="191261"/>
                  </a:lnTo>
                  <a:lnTo>
                    <a:pt x="617512" y="30225"/>
                  </a:lnTo>
                  <a:close/>
                </a:path>
              </a:pathLst>
            </a:custGeom>
            <a:ln w="20320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9" name="object 49"/>
          <p:cNvSpPr txBox="1"/>
          <p:nvPr/>
        </p:nvSpPr>
        <p:spPr>
          <a:xfrm>
            <a:off x="3708945" y="1708090"/>
            <a:ext cx="481330" cy="47180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0"/>
              </a:spcBef>
            </a:pPr>
            <a:r>
              <a:rPr sz="800" b="1" spc="-60" dirty="0">
                <a:solidFill>
                  <a:srgbClr val="FFFFFF"/>
                </a:solidFill>
                <a:latin typeface="Tahoma"/>
                <a:cs typeface="Tahoma"/>
              </a:rPr>
              <a:t>3000</a:t>
            </a:r>
            <a:r>
              <a:rPr sz="800" b="1" spc="1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00" b="1" spc="-25" dirty="0">
                <a:solidFill>
                  <a:srgbClr val="FFFFFF"/>
                </a:solidFill>
                <a:latin typeface="Tahoma"/>
                <a:cs typeface="Tahoma"/>
              </a:rPr>
              <a:t>BC</a:t>
            </a:r>
            <a:endParaRPr sz="800">
              <a:latin typeface="Tahoma"/>
              <a:cs typeface="Tahoma"/>
            </a:endParaRPr>
          </a:p>
          <a:p>
            <a:pPr marR="5080" algn="ctr">
              <a:lnSpc>
                <a:spcPct val="105800"/>
              </a:lnSpc>
              <a:spcBef>
                <a:spcPts val="530"/>
              </a:spcBef>
            </a:pPr>
            <a:r>
              <a:rPr sz="800" spc="-30" dirty="0">
                <a:solidFill>
                  <a:srgbClr val="FFFFFF"/>
                </a:solidFill>
                <a:latin typeface="Calibri"/>
                <a:cs typeface="Calibri"/>
              </a:rPr>
              <a:t>Stonehenge</a:t>
            </a:r>
            <a:r>
              <a:rPr sz="800" spc="5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800" spc="-20" dirty="0">
                <a:solidFill>
                  <a:srgbClr val="FFFFFF"/>
                </a:solidFill>
                <a:latin typeface="Calibri"/>
                <a:cs typeface="Calibri"/>
              </a:rPr>
              <a:t>built</a:t>
            </a:r>
            <a:endParaRPr sz="800">
              <a:latin typeface="Calibri"/>
              <a:cs typeface="Calibri"/>
            </a:endParaRPr>
          </a:p>
        </p:txBody>
      </p:sp>
      <p:grpSp>
        <p:nvGrpSpPr>
          <p:cNvPr id="50" name="object 50"/>
          <p:cNvGrpSpPr/>
          <p:nvPr/>
        </p:nvGrpSpPr>
        <p:grpSpPr>
          <a:xfrm>
            <a:off x="4494132" y="1672568"/>
            <a:ext cx="638175" cy="567690"/>
            <a:chOff x="4494132" y="1672568"/>
            <a:chExt cx="638175" cy="567690"/>
          </a:xfrm>
        </p:grpSpPr>
        <p:sp>
          <p:nvSpPr>
            <p:cNvPr id="51" name="object 51"/>
            <p:cNvSpPr/>
            <p:nvPr/>
          </p:nvSpPr>
          <p:spPr>
            <a:xfrm>
              <a:off x="4504292" y="1873351"/>
              <a:ext cx="617855" cy="356235"/>
            </a:xfrm>
            <a:custGeom>
              <a:avLst/>
              <a:gdLst/>
              <a:ahLst/>
              <a:cxnLst/>
              <a:rect l="l" t="t" r="r" b="b"/>
              <a:pathLst>
                <a:path w="617854" h="356235">
                  <a:moveTo>
                    <a:pt x="617512" y="0"/>
                  </a:moveTo>
                  <a:lnTo>
                    <a:pt x="0" y="0"/>
                  </a:lnTo>
                  <a:lnTo>
                    <a:pt x="0" y="325907"/>
                  </a:lnTo>
                  <a:lnTo>
                    <a:pt x="2385" y="337650"/>
                  </a:lnTo>
                  <a:lnTo>
                    <a:pt x="8880" y="347265"/>
                  </a:lnTo>
                  <a:lnTo>
                    <a:pt x="18495" y="353760"/>
                  </a:lnTo>
                  <a:lnTo>
                    <a:pt x="30238" y="356146"/>
                  </a:lnTo>
                  <a:lnTo>
                    <a:pt x="587286" y="356146"/>
                  </a:lnTo>
                  <a:lnTo>
                    <a:pt x="599022" y="353760"/>
                  </a:lnTo>
                  <a:lnTo>
                    <a:pt x="608633" y="347265"/>
                  </a:lnTo>
                  <a:lnTo>
                    <a:pt x="615127" y="337650"/>
                  </a:lnTo>
                  <a:lnTo>
                    <a:pt x="617512" y="325907"/>
                  </a:lnTo>
                  <a:lnTo>
                    <a:pt x="617512" y="0"/>
                  </a:lnTo>
                  <a:close/>
                </a:path>
              </a:pathLst>
            </a:custGeom>
            <a:solidFill>
              <a:srgbClr val="33333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52"/>
            <p:cNvSpPr/>
            <p:nvPr/>
          </p:nvSpPr>
          <p:spPr>
            <a:xfrm>
              <a:off x="4504292" y="1873351"/>
              <a:ext cx="617855" cy="356235"/>
            </a:xfrm>
            <a:custGeom>
              <a:avLst/>
              <a:gdLst/>
              <a:ahLst/>
              <a:cxnLst/>
              <a:rect l="l" t="t" r="r" b="b"/>
              <a:pathLst>
                <a:path w="617854" h="356235">
                  <a:moveTo>
                    <a:pt x="0" y="0"/>
                  </a:moveTo>
                  <a:lnTo>
                    <a:pt x="0" y="325907"/>
                  </a:lnTo>
                  <a:lnTo>
                    <a:pt x="2385" y="337650"/>
                  </a:lnTo>
                  <a:lnTo>
                    <a:pt x="8880" y="347265"/>
                  </a:lnTo>
                  <a:lnTo>
                    <a:pt x="18495" y="353760"/>
                  </a:lnTo>
                  <a:lnTo>
                    <a:pt x="30238" y="356146"/>
                  </a:lnTo>
                  <a:lnTo>
                    <a:pt x="587286" y="356146"/>
                  </a:lnTo>
                  <a:lnTo>
                    <a:pt x="599022" y="353760"/>
                  </a:lnTo>
                  <a:lnTo>
                    <a:pt x="608633" y="347265"/>
                  </a:lnTo>
                  <a:lnTo>
                    <a:pt x="615127" y="337650"/>
                  </a:lnTo>
                  <a:lnTo>
                    <a:pt x="617512" y="325907"/>
                  </a:lnTo>
                  <a:lnTo>
                    <a:pt x="617512" y="0"/>
                  </a:lnTo>
                  <a:lnTo>
                    <a:pt x="0" y="0"/>
                  </a:lnTo>
                  <a:close/>
                </a:path>
              </a:pathLst>
            </a:custGeom>
            <a:ln w="20269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4504292" y="1682093"/>
              <a:ext cx="617855" cy="191770"/>
            </a:xfrm>
            <a:custGeom>
              <a:avLst/>
              <a:gdLst/>
              <a:ahLst/>
              <a:cxnLst/>
              <a:rect l="l" t="t" r="r" b="b"/>
              <a:pathLst>
                <a:path w="617854" h="191769">
                  <a:moveTo>
                    <a:pt x="587286" y="0"/>
                  </a:moveTo>
                  <a:lnTo>
                    <a:pt x="30238" y="0"/>
                  </a:lnTo>
                  <a:lnTo>
                    <a:pt x="18495" y="2385"/>
                  </a:lnTo>
                  <a:lnTo>
                    <a:pt x="8880" y="8878"/>
                  </a:lnTo>
                  <a:lnTo>
                    <a:pt x="2385" y="18489"/>
                  </a:lnTo>
                  <a:lnTo>
                    <a:pt x="0" y="30225"/>
                  </a:lnTo>
                  <a:lnTo>
                    <a:pt x="0" y="191261"/>
                  </a:lnTo>
                  <a:lnTo>
                    <a:pt x="617512" y="191261"/>
                  </a:lnTo>
                  <a:lnTo>
                    <a:pt x="617512" y="30225"/>
                  </a:lnTo>
                  <a:lnTo>
                    <a:pt x="615127" y="18489"/>
                  </a:lnTo>
                  <a:lnTo>
                    <a:pt x="608633" y="8878"/>
                  </a:lnTo>
                  <a:lnTo>
                    <a:pt x="599022" y="2385"/>
                  </a:lnTo>
                  <a:lnTo>
                    <a:pt x="587286" y="0"/>
                  </a:lnTo>
                  <a:close/>
                </a:path>
              </a:pathLst>
            </a:custGeom>
            <a:solidFill>
              <a:srgbClr val="BC854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54"/>
            <p:cNvSpPr/>
            <p:nvPr/>
          </p:nvSpPr>
          <p:spPr>
            <a:xfrm>
              <a:off x="4504292" y="1682093"/>
              <a:ext cx="617855" cy="191770"/>
            </a:xfrm>
            <a:custGeom>
              <a:avLst/>
              <a:gdLst/>
              <a:ahLst/>
              <a:cxnLst/>
              <a:rect l="l" t="t" r="r" b="b"/>
              <a:pathLst>
                <a:path w="617854" h="191769">
                  <a:moveTo>
                    <a:pt x="617512" y="30225"/>
                  </a:moveTo>
                  <a:lnTo>
                    <a:pt x="615127" y="18489"/>
                  </a:lnTo>
                  <a:lnTo>
                    <a:pt x="608633" y="8878"/>
                  </a:lnTo>
                  <a:lnTo>
                    <a:pt x="599022" y="2385"/>
                  </a:lnTo>
                  <a:lnTo>
                    <a:pt x="587286" y="0"/>
                  </a:lnTo>
                  <a:lnTo>
                    <a:pt x="30238" y="0"/>
                  </a:lnTo>
                  <a:lnTo>
                    <a:pt x="18495" y="2385"/>
                  </a:lnTo>
                  <a:lnTo>
                    <a:pt x="8880" y="8878"/>
                  </a:lnTo>
                  <a:lnTo>
                    <a:pt x="2385" y="18489"/>
                  </a:lnTo>
                  <a:lnTo>
                    <a:pt x="0" y="30225"/>
                  </a:lnTo>
                  <a:lnTo>
                    <a:pt x="0" y="191261"/>
                  </a:lnTo>
                  <a:lnTo>
                    <a:pt x="617512" y="191261"/>
                  </a:lnTo>
                  <a:lnTo>
                    <a:pt x="617512" y="30225"/>
                  </a:lnTo>
                  <a:close/>
                </a:path>
              </a:pathLst>
            </a:custGeom>
            <a:ln w="19049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5" name="object 55"/>
          <p:cNvSpPr txBox="1"/>
          <p:nvPr/>
        </p:nvSpPr>
        <p:spPr>
          <a:xfrm>
            <a:off x="4546653" y="1725884"/>
            <a:ext cx="561340" cy="1009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90"/>
              </a:spcBef>
            </a:pPr>
            <a:r>
              <a:rPr sz="500" b="1" spc="-35" dirty="0">
                <a:solidFill>
                  <a:srgbClr val="FFFFFF"/>
                </a:solidFill>
                <a:latin typeface="Tahoma"/>
                <a:cs typeface="Tahoma"/>
              </a:rPr>
              <a:t>2000</a:t>
            </a:r>
            <a:r>
              <a:rPr sz="500" b="1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500" b="1" spc="-35" dirty="0">
                <a:solidFill>
                  <a:srgbClr val="FFFFFF"/>
                </a:solidFill>
                <a:latin typeface="Tahoma"/>
                <a:cs typeface="Tahoma"/>
              </a:rPr>
              <a:t>BC</a:t>
            </a:r>
            <a:r>
              <a:rPr sz="500" b="1" spc="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500" b="1" dirty="0">
                <a:solidFill>
                  <a:srgbClr val="FFFFFF"/>
                </a:solidFill>
                <a:latin typeface="Tahoma"/>
                <a:cs typeface="Tahoma"/>
              </a:rPr>
              <a:t>-</a:t>
            </a:r>
            <a:r>
              <a:rPr sz="500" b="1" spc="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500" b="1" spc="-35" dirty="0">
                <a:solidFill>
                  <a:srgbClr val="FFFFFF"/>
                </a:solidFill>
                <a:latin typeface="Tahoma"/>
                <a:cs typeface="Tahoma"/>
              </a:rPr>
              <a:t>1800</a:t>
            </a:r>
            <a:r>
              <a:rPr sz="500" b="1" spc="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500" b="1" spc="-25" dirty="0">
                <a:solidFill>
                  <a:srgbClr val="FFFFFF"/>
                </a:solidFill>
                <a:latin typeface="Tahoma"/>
                <a:cs typeface="Tahoma"/>
              </a:rPr>
              <a:t>BC</a:t>
            </a:r>
            <a:endParaRPr sz="500">
              <a:latin typeface="Tahoma"/>
              <a:cs typeface="Tahoma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4666667" y="1896110"/>
            <a:ext cx="296545" cy="2838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0160" marR="5080" indent="-10795">
              <a:lnSpc>
                <a:spcPct val="105800"/>
              </a:lnSpc>
              <a:spcBef>
                <a:spcPts val="100"/>
              </a:spcBef>
            </a:pPr>
            <a:r>
              <a:rPr sz="800" spc="-10" dirty="0">
                <a:solidFill>
                  <a:srgbClr val="FFFFFF"/>
                </a:solidFill>
                <a:latin typeface="Calibri"/>
                <a:cs typeface="Calibri"/>
              </a:rPr>
              <a:t>Beaker</a:t>
            </a:r>
            <a:r>
              <a:rPr sz="800" spc="5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800" spc="-30" dirty="0">
                <a:solidFill>
                  <a:srgbClr val="FFFFFF"/>
                </a:solidFill>
                <a:latin typeface="Calibri"/>
                <a:cs typeface="Calibri"/>
              </a:rPr>
              <a:t>people</a:t>
            </a:r>
            <a:endParaRPr sz="800">
              <a:latin typeface="Calibri"/>
              <a:cs typeface="Calibri"/>
            </a:endParaRPr>
          </a:p>
        </p:txBody>
      </p:sp>
      <p:grpSp>
        <p:nvGrpSpPr>
          <p:cNvPr id="57" name="object 57"/>
          <p:cNvGrpSpPr/>
          <p:nvPr/>
        </p:nvGrpSpPr>
        <p:grpSpPr>
          <a:xfrm>
            <a:off x="5950449" y="2320532"/>
            <a:ext cx="687070" cy="376555"/>
            <a:chOff x="5950449" y="2320532"/>
            <a:chExt cx="687070" cy="376555"/>
          </a:xfrm>
        </p:grpSpPr>
        <p:sp>
          <p:nvSpPr>
            <p:cNvPr id="58" name="object 58"/>
            <p:cNvSpPr/>
            <p:nvPr/>
          </p:nvSpPr>
          <p:spPr>
            <a:xfrm>
              <a:off x="5960609" y="2330692"/>
              <a:ext cx="666750" cy="356235"/>
            </a:xfrm>
            <a:custGeom>
              <a:avLst/>
              <a:gdLst/>
              <a:ahLst/>
              <a:cxnLst/>
              <a:rect l="l" t="t" r="r" b="b"/>
              <a:pathLst>
                <a:path w="666750" h="356235">
                  <a:moveTo>
                    <a:pt x="629793" y="0"/>
                  </a:moveTo>
                  <a:lnTo>
                    <a:pt x="36842" y="0"/>
                  </a:lnTo>
                  <a:lnTo>
                    <a:pt x="22502" y="2893"/>
                  </a:lnTo>
                  <a:lnTo>
                    <a:pt x="10791" y="10787"/>
                  </a:lnTo>
                  <a:lnTo>
                    <a:pt x="2895" y="22497"/>
                  </a:lnTo>
                  <a:lnTo>
                    <a:pt x="0" y="36842"/>
                  </a:lnTo>
                  <a:lnTo>
                    <a:pt x="0" y="319278"/>
                  </a:lnTo>
                  <a:lnTo>
                    <a:pt x="2908" y="333587"/>
                  </a:lnTo>
                  <a:lnTo>
                    <a:pt x="10825" y="345306"/>
                  </a:lnTo>
                  <a:lnTo>
                    <a:pt x="22540" y="353225"/>
                  </a:lnTo>
                  <a:lnTo>
                    <a:pt x="36842" y="356133"/>
                  </a:lnTo>
                  <a:lnTo>
                    <a:pt x="629793" y="356133"/>
                  </a:lnTo>
                  <a:lnTo>
                    <a:pt x="644102" y="353225"/>
                  </a:lnTo>
                  <a:lnTo>
                    <a:pt x="655821" y="345306"/>
                  </a:lnTo>
                  <a:lnTo>
                    <a:pt x="663740" y="333587"/>
                  </a:lnTo>
                  <a:lnTo>
                    <a:pt x="666648" y="319278"/>
                  </a:lnTo>
                  <a:lnTo>
                    <a:pt x="666648" y="36842"/>
                  </a:lnTo>
                  <a:lnTo>
                    <a:pt x="663752" y="22497"/>
                  </a:lnTo>
                  <a:lnTo>
                    <a:pt x="655854" y="10787"/>
                  </a:lnTo>
                  <a:lnTo>
                    <a:pt x="644140" y="2893"/>
                  </a:lnTo>
                  <a:lnTo>
                    <a:pt x="629793" y="0"/>
                  </a:lnTo>
                  <a:close/>
                </a:path>
              </a:pathLst>
            </a:custGeom>
            <a:solidFill>
              <a:srgbClr val="33333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" name="object 59"/>
            <p:cNvSpPr/>
            <p:nvPr/>
          </p:nvSpPr>
          <p:spPr>
            <a:xfrm>
              <a:off x="5960609" y="2330692"/>
              <a:ext cx="666750" cy="356235"/>
            </a:xfrm>
            <a:custGeom>
              <a:avLst/>
              <a:gdLst/>
              <a:ahLst/>
              <a:cxnLst/>
              <a:rect l="l" t="t" r="r" b="b"/>
              <a:pathLst>
                <a:path w="666750" h="356235">
                  <a:moveTo>
                    <a:pt x="0" y="36842"/>
                  </a:moveTo>
                  <a:lnTo>
                    <a:pt x="0" y="319278"/>
                  </a:lnTo>
                  <a:lnTo>
                    <a:pt x="2908" y="333587"/>
                  </a:lnTo>
                  <a:lnTo>
                    <a:pt x="10825" y="345306"/>
                  </a:lnTo>
                  <a:lnTo>
                    <a:pt x="22540" y="353225"/>
                  </a:lnTo>
                  <a:lnTo>
                    <a:pt x="36842" y="356133"/>
                  </a:lnTo>
                  <a:lnTo>
                    <a:pt x="629793" y="356133"/>
                  </a:lnTo>
                  <a:lnTo>
                    <a:pt x="644102" y="353225"/>
                  </a:lnTo>
                  <a:lnTo>
                    <a:pt x="655821" y="345306"/>
                  </a:lnTo>
                  <a:lnTo>
                    <a:pt x="663740" y="333587"/>
                  </a:lnTo>
                  <a:lnTo>
                    <a:pt x="666648" y="319278"/>
                  </a:lnTo>
                  <a:lnTo>
                    <a:pt x="666648" y="36842"/>
                  </a:lnTo>
                  <a:lnTo>
                    <a:pt x="663752" y="22497"/>
                  </a:lnTo>
                  <a:lnTo>
                    <a:pt x="655854" y="10787"/>
                  </a:lnTo>
                  <a:lnTo>
                    <a:pt x="644140" y="2893"/>
                  </a:lnTo>
                  <a:lnTo>
                    <a:pt x="629793" y="0"/>
                  </a:lnTo>
                  <a:lnTo>
                    <a:pt x="36842" y="0"/>
                  </a:lnTo>
                  <a:lnTo>
                    <a:pt x="22502" y="2893"/>
                  </a:lnTo>
                  <a:lnTo>
                    <a:pt x="10791" y="10787"/>
                  </a:lnTo>
                  <a:lnTo>
                    <a:pt x="2895" y="22497"/>
                  </a:lnTo>
                  <a:lnTo>
                    <a:pt x="0" y="36842"/>
                  </a:lnTo>
                  <a:close/>
                </a:path>
              </a:pathLst>
            </a:custGeom>
            <a:ln w="20269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0" name="object 60"/>
          <p:cNvSpPr txBox="1"/>
          <p:nvPr/>
        </p:nvSpPr>
        <p:spPr>
          <a:xfrm>
            <a:off x="5422431" y="1178920"/>
            <a:ext cx="1480820" cy="1457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sz="4450" spc="-280" dirty="0">
                <a:solidFill>
                  <a:srgbClr val="333333"/>
                </a:solidFill>
                <a:latin typeface="Trebuchet MS"/>
                <a:cs typeface="Trebuchet MS"/>
              </a:rPr>
              <a:t>Britain</a:t>
            </a:r>
            <a:endParaRPr sz="4450">
              <a:latin typeface="Trebuchet MS"/>
              <a:cs typeface="Trebuchet MS"/>
            </a:endParaRPr>
          </a:p>
          <a:p>
            <a:pPr marL="777240" marR="340995" indent="-175895">
              <a:lnSpc>
                <a:spcPct val="105800"/>
              </a:lnSpc>
              <a:spcBef>
                <a:spcPts val="3915"/>
              </a:spcBef>
            </a:pPr>
            <a:r>
              <a:rPr sz="800" spc="-30" dirty="0">
                <a:solidFill>
                  <a:srgbClr val="FFFFFF"/>
                </a:solidFill>
                <a:latin typeface="Calibri"/>
                <a:cs typeface="Calibri"/>
              </a:rPr>
              <a:t>Roundhouses</a:t>
            </a:r>
            <a:r>
              <a:rPr sz="800" spc="5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800" spc="-10" dirty="0">
                <a:solidFill>
                  <a:srgbClr val="FFFFFF"/>
                </a:solidFill>
                <a:latin typeface="Calibri"/>
                <a:cs typeface="Calibri"/>
              </a:rPr>
              <a:t>built</a:t>
            </a:r>
            <a:endParaRPr sz="800">
              <a:latin typeface="Calibri"/>
              <a:cs typeface="Calibri"/>
            </a:endParaRPr>
          </a:p>
        </p:txBody>
      </p:sp>
      <p:grpSp>
        <p:nvGrpSpPr>
          <p:cNvPr id="61" name="object 61"/>
          <p:cNvGrpSpPr/>
          <p:nvPr/>
        </p:nvGrpSpPr>
        <p:grpSpPr>
          <a:xfrm>
            <a:off x="7338835" y="1672568"/>
            <a:ext cx="638175" cy="567690"/>
            <a:chOff x="7338835" y="1672568"/>
            <a:chExt cx="638175" cy="567690"/>
          </a:xfrm>
        </p:grpSpPr>
        <p:sp>
          <p:nvSpPr>
            <p:cNvPr id="62" name="object 62"/>
            <p:cNvSpPr/>
            <p:nvPr/>
          </p:nvSpPr>
          <p:spPr>
            <a:xfrm>
              <a:off x="7348995" y="1873351"/>
              <a:ext cx="617855" cy="356235"/>
            </a:xfrm>
            <a:custGeom>
              <a:avLst/>
              <a:gdLst/>
              <a:ahLst/>
              <a:cxnLst/>
              <a:rect l="l" t="t" r="r" b="b"/>
              <a:pathLst>
                <a:path w="617854" h="356235">
                  <a:moveTo>
                    <a:pt x="617512" y="0"/>
                  </a:moveTo>
                  <a:lnTo>
                    <a:pt x="0" y="0"/>
                  </a:lnTo>
                  <a:lnTo>
                    <a:pt x="0" y="325907"/>
                  </a:lnTo>
                  <a:lnTo>
                    <a:pt x="2385" y="337650"/>
                  </a:lnTo>
                  <a:lnTo>
                    <a:pt x="8880" y="347265"/>
                  </a:lnTo>
                  <a:lnTo>
                    <a:pt x="18495" y="353760"/>
                  </a:lnTo>
                  <a:lnTo>
                    <a:pt x="30238" y="356146"/>
                  </a:lnTo>
                  <a:lnTo>
                    <a:pt x="587286" y="356146"/>
                  </a:lnTo>
                  <a:lnTo>
                    <a:pt x="599022" y="353760"/>
                  </a:lnTo>
                  <a:lnTo>
                    <a:pt x="608633" y="347265"/>
                  </a:lnTo>
                  <a:lnTo>
                    <a:pt x="615127" y="337650"/>
                  </a:lnTo>
                  <a:lnTo>
                    <a:pt x="617512" y="325907"/>
                  </a:lnTo>
                  <a:lnTo>
                    <a:pt x="617512" y="0"/>
                  </a:lnTo>
                  <a:close/>
                </a:path>
              </a:pathLst>
            </a:custGeom>
            <a:solidFill>
              <a:srgbClr val="33333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" name="object 63"/>
            <p:cNvSpPr/>
            <p:nvPr/>
          </p:nvSpPr>
          <p:spPr>
            <a:xfrm>
              <a:off x="7348995" y="1873351"/>
              <a:ext cx="617855" cy="356235"/>
            </a:xfrm>
            <a:custGeom>
              <a:avLst/>
              <a:gdLst/>
              <a:ahLst/>
              <a:cxnLst/>
              <a:rect l="l" t="t" r="r" b="b"/>
              <a:pathLst>
                <a:path w="617854" h="356235">
                  <a:moveTo>
                    <a:pt x="0" y="0"/>
                  </a:moveTo>
                  <a:lnTo>
                    <a:pt x="0" y="325907"/>
                  </a:lnTo>
                  <a:lnTo>
                    <a:pt x="2385" y="337650"/>
                  </a:lnTo>
                  <a:lnTo>
                    <a:pt x="8880" y="347265"/>
                  </a:lnTo>
                  <a:lnTo>
                    <a:pt x="18495" y="353760"/>
                  </a:lnTo>
                  <a:lnTo>
                    <a:pt x="30238" y="356146"/>
                  </a:lnTo>
                  <a:lnTo>
                    <a:pt x="587286" y="356146"/>
                  </a:lnTo>
                  <a:lnTo>
                    <a:pt x="599022" y="353760"/>
                  </a:lnTo>
                  <a:lnTo>
                    <a:pt x="608633" y="347265"/>
                  </a:lnTo>
                  <a:lnTo>
                    <a:pt x="615127" y="337650"/>
                  </a:lnTo>
                  <a:lnTo>
                    <a:pt x="617512" y="325907"/>
                  </a:lnTo>
                  <a:lnTo>
                    <a:pt x="617512" y="0"/>
                  </a:lnTo>
                  <a:lnTo>
                    <a:pt x="0" y="0"/>
                  </a:lnTo>
                  <a:close/>
                </a:path>
              </a:pathLst>
            </a:custGeom>
            <a:ln w="20269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" name="object 64"/>
            <p:cNvSpPr/>
            <p:nvPr/>
          </p:nvSpPr>
          <p:spPr>
            <a:xfrm>
              <a:off x="7348997" y="1682093"/>
              <a:ext cx="617855" cy="191770"/>
            </a:xfrm>
            <a:custGeom>
              <a:avLst/>
              <a:gdLst/>
              <a:ahLst/>
              <a:cxnLst/>
              <a:rect l="l" t="t" r="r" b="b"/>
              <a:pathLst>
                <a:path w="617854" h="191769">
                  <a:moveTo>
                    <a:pt x="587286" y="0"/>
                  </a:moveTo>
                  <a:lnTo>
                    <a:pt x="30238" y="0"/>
                  </a:lnTo>
                  <a:lnTo>
                    <a:pt x="18495" y="2385"/>
                  </a:lnTo>
                  <a:lnTo>
                    <a:pt x="8880" y="8878"/>
                  </a:lnTo>
                  <a:lnTo>
                    <a:pt x="2385" y="18489"/>
                  </a:lnTo>
                  <a:lnTo>
                    <a:pt x="0" y="30225"/>
                  </a:lnTo>
                  <a:lnTo>
                    <a:pt x="0" y="191261"/>
                  </a:lnTo>
                  <a:lnTo>
                    <a:pt x="617512" y="191261"/>
                  </a:lnTo>
                  <a:lnTo>
                    <a:pt x="617512" y="30225"/>
                  </a:lnTo>
                  <a:lnTo>
                    <a:pt x="615127" y="18489"/>
                  </a:lnTo>
                  <a:lnTo>
                    <a:pt x="608633" y="8878"/>
                  </a:lnTo>
                  <a:lnTo>
                    <a:pt x="599022" y="2385"/>
                  </a:lnTo>
                  <a:lnTo>
                    <a:pt x="587286" y="0"/>
                  </a:lnTo>
                  <a:close/>
                </a:path>
              </a:pathLst>
            </a:custGeom>
            <a:solidFill>
              <a:srgbClr val="BEBE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" name="object 65"/>
            <p:cNvSpPr/>
            <p:nvPr/>
          </p:nvSpPr>
          <p:spPr>
            <a:xfrm>
              <a:off x="7348997" y="1682093"/>
              <a:ext cx="617855" cy="191770"/>
            </a:xfrm>
            <a:custGeom>
              <a:avLst/>
              <a:gdLst/>
              <a:ahLst/>
              <a:cxnLst/>
              <a:rect l="l" t="t" r="r" b="b"/>
              <a:pathLst>
                <a:path w="617854" h="191769">
                  <a:moveTo>
                    <a:pt x="617512" y="30225"/>
                  </a:moveTo>
                  <a:lnTo>
                    <a:pt x="615127" y="18489"/>
                  </a:lnTo>
                  <a:lnTo>
                    <a:pt x="608633" y="8878"/>
                  </a:lnTo>
                  <a:lnTo>
                    <a:pt x="599022" y="2385"/>
                  </a:lnTo>
                  <a:lnTo>
                    <a:pt x="587286" y="0"/>
                  </a:lnTo>
                  <a:lnTo>
                    <a:pt x="30238" y="0"/>
                  </a:lnTo>
                  <a:lnTo>
                    <a:pt x="18495" y="2385"/>
                  </a:lnTo>
                  <a:lnTo>
                    <a:pt x="8880" y="8878"/>
                  </a:lnTo>
                  <a:lnTo>
                    <a:pt x="2385" y="18489"/>
                  </a:lnTo>
                  <a:lnTo>
                    <a:pt x="0" y="30225"/>
                  </a:lnTo>
                  <a:lnTo>
                    <a:pt x="0" y="191261"/>
                  </a:lnTo>
                  <a:lnTo>
                    <a:pt x="617512" y="191261"/>
                  </a:lnTo>
                  <a:lnTo>
                    <a:pt x="617512" y="30225"/>
                  </a:lnTo>
                  <a:close/>
                </a:path>
              </a:pathLst>
            </a:custGeom>
            <a:ln w="19049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6" name="object 66"/>
          <p:cNvSpPr txBox="1"/>
          <p:nvPr/>
        </p:nvSpPr>
        <p:spPr>
          <a:xfrm>
            <a:off x="7448070" y="1708090"/>
            <a:ext cx="422909" cy="47180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40005">
              <a:lnSpc>
                <a:spcPct val="100000"/>
              </a:lnSpc>
              <a:spcBef>
                <a:spcPts val="90"/>
              </a:spcBef>
            </a:pPr>
            <a:r>
              <a:rPr sz="800" b="1" spc="-55" dirty="0">
                <a:solidFill>
                  <a:srgbClr val="FFFFFF"/>
                </a:solidFill>
                <a:latin typeface="Tahoma"/>
                <a:cs typeface="Tahoma"/>
              </a:rPr>
              <a:t>100</a:t>
            </a:r>
            <a:r>
              <a:rPr sz="800" b="1" spc="-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00" b="1" spc="-25" dirty="0">
                <a:solidFill>
                  <a:srgbClr val="FFFFFF"/>
                </a:solidFill>
                <a:latin typeface="Tahoma"/>
                <a:cs typeface="Tahoma"/>
              </a:rPr>
              <a:t>BC</a:t>
            </a:r>
            <a:endParaRPr sz="800">
              <a:latin typeface="Tahoma"/>
              <a:cs typeface="Tahoma"/>
            </a:endParaRPr>
          </a:p>
          <a:p>
            <a:pPr marL="66675" marR="5080" indent="-67310">
              <a:lnSpc>
                <a:spcPct val="105800"/>
              </a:lnSpc>
              <a:spcBef>
                <a:spcPts val="530"/>
              </a:spcBef>
            </a:pPr>
            <a:r>
              <a:rPr sz="800" dirty="0">
                <a:solidFill>
                  <a:srgbClr val="FFFFFF"/>
                </a:solidFill>
                <a:latin typeface="Calibri"/>
                <a:cs typeface="Calibri"/>
              </a:rPr>
              <a:t>First</a:t>
            </a:r>
            <a:r>
              <a:rPr sz="800" spc="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800" spc="-30" dirty="0">
                <a:solidFill>
                  <a:srgbClr val="FFFFFF"/>
                </a:solidFill>
                <a:latin typeface="Calibri"/>
                <a:cs typeface="Calibri"/>
              </a:rPr>
              <a:t>coins</a:t>
            </a:r>
            <a:r>
              <a:rPr sz="800" spc="5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800" spc="-10" dirty="0">
                <a:solidFill>
                  <a:srgbClr val="FFFFFF"/>
                </a:solidFill>
                <a:latin typeface="Calibri"/>
                <a:cs typeface="Calibri"/>
              </a:rPr>
              <a:t>minted</a:t>
            </a:r>
            <a:endParaRPr sz="800">
              <a:latin typeface="Calibri"/>
              <a:cs typeface="Calibri"/>
            </a:endParaRPr>
          </a:p>
        </p:txBody>
      </p:sp>
      <p:grpSp>
        <p:nvGrpSpPr>
          <p:cNvPr id="67" name="object 67"/>
          <p:cNvGrpSpPr/>
          <p:nvPr/>
        </p:nvGrpSpPr>
        <p:grpSpPr>
          <a:xfrm>
            <a:off x="8066499" y="1671290"/>
            <a:ext cx="1358265" cy="568960"/>
            <a:chOff x="8066499" y="1671290"/>
            <a:chExt cx="1358265" cy="568960"/>
          </a:xfrm>
        </p:grpSpPr>
        <p:sp>
          <p:nvSpPr>
            <p:cNvPr id="68" name="object 68"/>
            <p:cNvSpPr/>
            <p:nvPr/>
          </p:nvSpPr>
          <p:spPr>
            <a:xfrm>
              <a:off x="8076659" y="1872074"/>
              <a:ext cx="617855" cy="354330"/>
            </a:xfrm>
            <a:custGeom>
              <a:avLst/>
              <a:gdLst/>
              <a:ahLst/>
              <a:cxnLst/>
              <a:rect l="l" t="t" r="r" b="b"/>
              <a:pathLst>
                <a:path w="617854" h="354330">
                  <a:moveTo>
                    <a:pt x="617512" y="0"/>
                  </a:moveTo>
                  <a:lnTo>
                    <a:pt x="0" y="0"/>
                  </a:lnTo>
                  <a:lnTo>
                    <a:pt x="0" y="323786"/>
                  </a:lnTo>
                  <a:lnTo>
                    <a:pt x="2385" y="335530"/>
                  </a:lnTo>
                  <a:lnTo>
                    <a:pt x="8880" y="345144"/>
                  </a:lnTo>
                  <a:lnTo>
                    <a:pt x="18495" y="351639"/>
                  </a:lnTo>
                  <a:lnTo>
                    <a:pt x="30238" y="354025"/>
                  </a:lnTo>
                  <a:lnTo>
                    <a:pt x="587273" y="354025"/>
                  </a:lnTo>
                  <a:lnTo>
                    <a:pt x="599016" y="351639"/>
                  </a:lnTo>
                  <a:lnTo>
                    <a:pt x="608631" y="345144"/>
                  </a:lnTo>
                  <a:lnTo>
                    <a:pt x="615126" y="335530"/>
                  </a:lnTo>
                  <a:lnTo>
                    <a:pt x="617512" y="323786"/>
                  </a:lnTo>
                  <a:lnTo>
                    <a:pt x="617512" y="0"/>
                  </a:lnTo>
                  <a:close/>
                </a:path>
              </a:pathLst>
            </a:custGeom>
            <a:solidFill>
              <a:srgbClr val="33333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" name="object 69"/>
            <p:cNvSpPr/>
            <p:nvPr/>
          </p:nvSpPr>
          <p:spPr>
            <a:xfrm>
              <a:off x="8076659" y="1872074"/>
              <a:ext cx="617855" cy="354330"/>
            </a:xfrm>
            <a:custGeom>
              <a:avLst/>
              <a:gdLst/>
              <a:ahLst/>
              <a:cxnLst/>
              <a:rect l="l" t="t" r="r" b="b"/>
              <a:pathLst>
                <a:path w="617854" h="354330">
                  <a:moveTo>
                    <a:pt x="0" y="0"/>
                  </a:moveTo>
                  <a:lnTo>
                    <a:pt x="0" y="323786"/>
                  </a:lnTo>
                  <a:lnTo>
                    <a:pt x="2385" y="335530"/>
                  </a:lnTo>
                  <a:lnTo>
                    <a:pt x="8880" y="345144"/>
                  </a:lnTo>
                  <a:lnTo>
                    <a:pt x="18495" y="351639"/>
                  </a:lnTo>
                  <a:lnTo>
                    <a:pt x="30238" y="354025"/>
                  </a:lnTo>
                  <a:lnTo>
                    <a:pt x="587273" y="354025"/>
                  </a:lnTo>
                  <a:lnTo>
                    <a:pt x="599016" y="351639"/>
                  </a:lnTo>
                  <a:lnTo>
                    <a:pt x="608631" y="345144"/>
                  </a:lnTo>
                  <a:lnTo>
                    <a:pt x="615126" y="335530"/>
                  </a:lnTo>
                  <a:lnTo>
                    <a:pt x="617512" y="323786"/>
                  </a:lnTo>
                  <a:lnTo>
                    <a:pt x="617512" y="0"/>
                  </a:lnTo>
                  <a:lnTo>
                    <a:pt x="0" y="0"/>
                  </a:lnTo>
                  <a:close/>
                </a:path>
              </a:pathLst>
            </a:custGeom>
            <a:ln w="20269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" name="object 70"/>
            <p:cNvSpPr/>
            <p:nvPr/>
          </p:nvSpPr>
          <p:spPr>
            <a:xfrm>
              <a:off x="8076661" y="1680815"/>
              <a:ext cx="617855" cy="191770"/>
            </a:xfrm>
            <a:custGeom>
              <a:avLst/>
              <a:gdLst/>
              <a:ahLst/>
              <a:cxnLst/>
              <a:rect l="l" t="t" r="r" b="b"/>
              <a:pathLst>
                <a:path w="617854" h="191769">
                  <a:moveTo>
                    <a:pt x="587273" y="0"/>
                  </a:moveTo>
                  <a:lnTo>
                    <a:pt x="30238" y="0"/>
                  </a:lnTo>
                  <a:lnTo>
                    <a:pt x="18495" y="2385"/>
                  </a:lnTo>
                  <a:lnTo>
                    <a:pt x="8880" y="8878"/>
                  </a:lnTo>
                  <a:lnTo>
                    <a:pt x="2385" y="18489"/>
                  </a:lnTo>
                  <a:lnTo>
                    <a:pt x="0" y="30225"/>
                  </a:lnTo>
                  <a:lnTo>
                    <a:pt x="0" y="191261"/>
                  </a:lnTo>
                  <a:lnTo>
                    <a:pt x="617512" y="191261"/>
                  </a:lnTo>
                  <a:lnTo>
                    <a:pt x="617512" y="30225"/>
                  </a:lnTo>
                  <a:lnTo>
                    <a:pt x="615126" y="18489"/>
                  </a:lnTo>
                  <a:lnTo>
                    <a:pt x="608631" y="8878"/>
                  </a:lnTo>
                  <a:lnTo>
                    <a:pt x="599016" y="2385"/>
                  </a:lnTo>
                  <a:lnTo>
                    <a:pt x="587273" y="0"/>
                  </a:lnTo>
                  <a:close/>
                </a:path>
              </a:pathLst>
            </a:custGeom>
            <a:solidFill>
              <a:srgbClr val="C9274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" name="object 71"/>
            <p:cNvSpPr/>
            <p:nvPr/>
          </p:nvSpPr>
          <p:spPr>
            <a:xfrm>
              <a:off x="8076661" y="1680815"/>
              <a:ext cx="617855" cy="191770"/>
            </a:xfrm>
            <a:custGeom>
              <a:avLst/>
              <a:gdLst/>
              <a:ahLst/>
              <a:cxnLst/>
              <a:rect l="l" t="t" r="r" b="b"/>
              <a:pathLst>
                <a:path w="617854" h="191769">
                  <a:moveTo>
                    <a:pt x="617512" y="30225"/>
                  </a:moveTo>
                  <a:lnTo>
                    <a:pt x="615126" y="18489"/>
                  </a:lnTo>
                  <a:lnTo>
                    <a:pt x="608631" y="8878"/>
                  </a:lnTo>
                  <a:lnTo>
                    <a:pt x="599016" y="2385"/>
                  </a:lnTo>
                  <a:lnTo>
                    <a:pt x="587273" y="0"/>
                  </a:lnTo>
                  <a:lnTo>
                    <a:pt x="30238" y="0"/>
                  </a:lnTo>
                  <a:lnTo>
                    <a:pt x="18495" y="2385"/>
                  </a:lnTo>
                  <a:lnTo>
                    <a:pt x="8880" y="8878"/>
                  </a:lnTo>
                  <a:lnTo>
                    <a:pt x="2385" y="18489"/>
                  </a:lnTo>
                  <a:lnTo>
                    <a:pt x="0" y="30225"/>
                  </a:lnTo>
                  <a:lnTo>
                    <a:pt x="0" y="191261"/>
                  </a:lnTo>
                  <a:lnTo>
                    <a:pt x="617512" y="191261"/>
                  </a:lnTo>
                  <a:lnTo>
                    <a:pt x="617512" y="30225"/>
                  </a:lnTo>
                  <a:close/>
                </a:path>
              </a:pathLst>
            </a:custGeom>
            <a:ln w="19049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" name="object 72"/>
            <p:cNvSpPr/>
            <p:nvPr/>
          </p:nvSpPr>
          <p:spPr>
            <a:xfrm>
              <a:off x="8796928" y="1873351"/>
              <a:ext cx="617855" cy="356235"/>
            </a:xfrm>
            <a:custGeom>
              <a:avLst/>
              <a:gdLst/>
              <a:ahLst/>
              <a:cxnLst/>
              <a:rect l="l" t="t" r="r" b="b"/>
              <a:pathLst>
                <a:path w="617854" h="356235">
                  <a:moveTo>
                    <a:pt x="617512" y="0"/>
                  </a:moveTo>
                  <a:lnTo>
                    <a:pt x="0" y="0"/>
                  </a:lnTo>
                  <a:lnTo>
                    <a:pt x="0" y="325907"/>
                  </a:lnTo>
                  <a:lnTo>
                    <a:pt x="2385" y="337650"/>
                  </a:lnTo>
                  <a:lnTo>
                    <a:pt x="8878" y="347265"/>
                  </a:lnTo>
                  <a:lnTo>
                    <a:pt x="18489" y="353760"/>
                  </a:lnTo>
                  <a:lnTo>
                    <a:pt x="30226" y="356146"/>
                  </a:lnTo>
                  <a:lnTo>
                    <a:pt x="587273" y="356146"/>
                  </a:lnTo>
                  <a:lnTo>
                    <a:pt x="599016" y="353760"/>
                  </a:lnTo>
                  <a:lnTo>
                    <a:pt x="608631" y="347265"/>
                  </a:lnTo>
                  <a:lnTo>
                    <a:pt x="615126" y="337650"/>
                  </a:lnTo>
                  <a:lnTo>
                    <a:pt x="617512" y="325907"/>
                  </a:lnTo>
                  <a:lnTo>
                    <a:pt x="617512" y="0"/>
                  </a:lnTo>
                  <a:close/>
                </a:path>
              </a:pathLst>
            </a:custGeom>
            <a:solidFill>
              <a:srgbClr val="33333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" name="object 73"/>
            <p:cNvSpPr/>
            <p:nvPr/>
          </p:nvSpPr>
          <p:spPr>
            <a:xfrm>
              <a:off x="8796928" y="1873351"/>
              <a:ext cx="617855" cy="356235"/>
            </a:xfrm>
            <a:custGeom>
              <a:avLst/>
              <a:gdLst/>
              <a:ahLst/>
              <a:cxnLst/>
              <a:rect l="l" t="t" r="r" b="b"/>
              <a:pathLst>
                <a:path w="617854" h="356235">
                  <a:moveTo>
                    <a:pt x="0" y="0"/>
                  </a:moveTo>
                  <a:lnTo>
                    <a:pt x="0" y="325907"/>
                  </a:lnTo>
                  <a:lnTo>
                    <a:pt x="2385" y="337650"/>
                  </a:lnTo>
                  <a:lnTo>
                    <a:pt x="8878" y="347265"/>
                  </a:lnTo>
                  <a:lnTo>
                    <a:pt x="18489" y="353760"/>
                  </a:lnTo>
                  <a:lnTo>
                    <a:pt x="30226" y="356146"/>
                  </a:lnTo>
                  <a:lnTo>
                    <a:pt x="587273" y="356146"/>
                  </a:lnTo>
                  <a:lnTo>
                    <a:pt x="599016" y="353760"/>
                  </a:lnTo>
                  <a:lnTo>
                    <a:pt x="608631" y="347265"/>
                  </a:lnTo>
                  <a:lnTo>
                    <a:pt x="615126" y="337650"/>
                  </a:lnTo>
                  <a:lnTo>
                    <a:pt x="617512" y="325907"/>
                  </a:lnTo>
                  <a:lnTo>
                    <a:pt x="617512" y="0"/>
                  </a:lnTo>
                  <a:lnTo>
                    <a:pt x="0" y="0"/>
                  </a:lnTo>
                  <a:close/>
                </a:path>
              </a:pathLst>
            </a:custGeom>
            <a:ln w="20269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" name="object 74"/>
            <p:cNvSpPr/>
            <p:nvPr/>
          </p:nvSpPr>
          <p:spPr>
            <a:xfrm>
              <a:off x="8796930" y="1682093"/>
              <a:ext cx="617855" cy="191770"/>
            </a:xfrm>
            <a:custGeom>
              <a:avLst/>
              <a:gdLst/>
              <a:ahLst/>
              <a:cxnLst/>
              <a:rect l="l" t="t" r="r" b="b"/>
              <a:pathLst>
                <a:path w="617854" h="191769">
                  <a:moveTo>
                    <a:pt x="587273" y="0"/>
                  </a:moveTo>
                  <a:lnTo>
                    <a:pt x="30226" y="0"/>
                  </a:lnTo>
                  <a:lnTo>
                    <a:pt x="18489" y="2385"/>
                  </a:lnTo>
                  <a:lnTo>
                    <a:pt x="8878" y="8878"/>
                  </a:lnTo>
                  <a:lnTo>
                    <a:pt x="2385" y="18489"/>
                  </a:lnTo>
                  <a:lnTo>
                    <a:pt x="0" y="30225"/>
                  </a:lnTo>
                  <a:lnTo>
                    <a:pt x="0" y="191261"/>
                  </a:lnTo>
                  <a:lnTo>
                    <a:pt x="617512" y="191261"/>
                  </a:lnTo>
                  <a:lnTo>
                    <a:pt x="617512" y="30225"/>
                  </a:lnTo>
                  <a:lnTo>
                    <a:pt x="615126" y="18489"/>
                  </a:lnTo>
                  <a:lnTo>
                    <a:pt x="608631" y="8878"/>
                  </a:lnTo>
                  <a:lnTo>
                    <a:pt x="599016" y="2385"/>
                  </a:lnTo>
                  <a:lnTo>
                    <a:pt x="587273" y="0"/>
                  </a:lnTo>
                  <a:close/>
                </a:path>
              </a:pathLst>
            </a:custGeom>
            <a:solidFill>
              <a:srgbClr val="EEAE2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5" name="object 75"/>
            <p:cNvSpPr/>
            <p:nvPr/>
          </p:nvSpPr>
          <p:spPr>
            <a:xfrm>
              <a:off x="8796930" y="1682093"/>
              <a:ext cx="617855" cy="191770"/>
            </a:xfrm>
            <a:custGeom>
              <a:avLst/>
              <a:gdLst/>
              <a:ahLst/>
              <a:cxnLst/>
              <a:rect l="l" t="t" r="r" b="b"/>
              <a:pathLst>
                <a:path w="617854" h="191769">
                  <a:moveTo>
                    <a:pt x="617512" y="30225"/>
                  </a:moveTo>
                  <a:lnTo>
                    <a:pt x="615126" y="18489"/>
                  </a:lnTo>
                  <a:lnTo>
                    <a:pt x="608631" y="8878"/>
                  </a:lnTo>
                  <a:lnTo>
                    <a:pt x="599016" y="2385"/>
                  </a:lnTo>
                  <a:lnTo>
                    <a:pt x="587273" y="0"/>
                  </a:lnTo>
                  <a:lnTo>
                    <a:pt x="30226" y="0"/>
                  </a:lnTo>
                  <a:lnTo>
                    <a:pt x="18489" y="2385"/>
                  </a:lnTo>
                  <a:lnTo>
                    <a:pt x="8878" y="8878"/>
                  </a:lnTo>
                  <a:lnTo>
                    <a:pt x="2385" y="18489"/>
                  </a:lnTo>
                  <a:lnTo>
                    <a:pt x="0" y="30225"/>
                  </a:lnTo>
                  <a:lnTo>
                    <a:pt x="0" y="191261"/>
                  </a:lnTo>
                  <a:lnTo>
                    <a:pt x="617512" y="191261"/>
                  </a:lnTo>
                  <a:lnTo>
                    <a:pt x="617512" y="30225"/>
                  </a:lnTo>
                  <a:close/>
                </a:path>
              </a:pathLst>
            </a:custGeom>
            <a:ln w="19049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6" name="object 76"/>
          <p:cNvSpPr txBox="1"/>
          <p:nvPr/>
        </p:nvSpPr>
        <p:spPr>
          <a:xfrm>
            <a:off x="8093257" y="1694050"/>
            <a:ext cx="1317625" cy="44513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18745">
              <a:lnSpc>
                <a:spcPct val="100000"/>
              </a:lnSpc>
              <a:spcBef>
                <a:spcPts val="90"/>
              </a:spcBef>
              <a:tabLst>
                <a:tab pos="735965" algn="l"/>
              </a:tabLst>
            </a:pPr>
            <a:r>
              <a:rPr sz="1200" b="1" spc="-89" baseline="-6944" dirty="0">
                <a:solidFill>
                  <a:srgbClr val="FFFFFF"/>
                </a:solidFill>
                <a:latin typeface="Tahoma"/>
                <a:cs typeface="Tahoma"/>
              </a:rPr>
              <a:t>AD</a:t>
            </a:r>
            <a:r>
              <a:rPr sz="1200" b="1" baseline="-6944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200" b="1" spc="-37" baseline="-6944" dirty="0">
                <a:solidFill>
                  <a:srgbClr val="FFFFFF"/>
                </a:solidFill>
                <a:latin typeface="Tahoma"/>
                <a:cs typeface="Tahoma"/>
              </a:rPr>
              <a:t>117</a:t>
            </a:r>
            <a:r>
              <a:rPr sz="1200" b="1" baseline="-6944" dirty="0">
                <a:solidFill>
                  <a:srgbClr val="FFFFFF"/>
                </a:solidFill>
                <a:latin typeface="Tahoma"/>
                <a:cs typeface="Tahoma"/>
              </a:rPr>
              <a:t>	</a:t>
            </a:r>
            <a:r>
              <a:rPr sz="550" b="1" spc="-35" dirty="0">
                <a:solidFill>
                  <a:srgbClr val="FFFFFF"/>
                </a:solidFill>
                <a:latin typeface="Tahoma"/>
                <a:cs typeface="Tahoma"/>
              </a:rPr>
              <a:t>AD</a:t>
            </a:r>
            <a:r>
              <a:rPr sz="550" b="1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550" b="1" spc="-35" dirty="0">
                <a:solidFill>
                  <a:srgbClr val="FFFFFF"/>
                </a:solidFill>
                <a:latin typeface="Tahoma"/>
                <a:cs typeface="Tahoma"/>
              </a:rPr>
              <a:t>500</a:t>
            </a:r>
            <a:r>
              <a:rPr sz="550" b="1" spc="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550" b="1" dirty="0">
                <a:solidFill>
                  <a:srgbClr val="FFFFFF"/>
                </a:solidFill>
                <a:latin typeface="Tahoma"/>
                <a:cs typeface="Tahoma"/>
              </a:rPr>
              <a:t>-</a:t>
            </a:r>
            <a:r>
              <a:rPr sz="550" b="1" spc="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550" b="1" spc="-30" dirty="0">
                <a:solidFill>
                  <a:srgbClr val="FFFFFF"/>
                </a:solidFill>
                <a:latin typeface="Tahoma"/>
                <a:cs typeface="Tahoma"/>
              </a:rPr>
              <a:t>AD</a:t>
            </a:r>
            <a:r>
              <a:rPr sz="550" b="1" spc="1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550" b="1" spc="-25" dirty="0">
                <a:solidFill>
                  <a:srgbClr val="FFFFFF"/>
                </a:solidFill>
                <a:latin typeface="Tahoma"/>
                <a:cs typeface="Tahoma"/>
              </a:rPr>
              <a:t>927</a:t>
            </a:r>
            <a:endParaRPr sz="550">
              <a:latin typeface="Tahoma"/>
              <a:cs typeface="Tahoma"/>
            </a:endParaRPr>
          </a:p>
          <a:p>
            <a:pPr marL="147955" marR="760095" indent="-123189">
              <a:lnSpc>
                <a:spcPct val="141100"/>
              </a:lnSpc>
              <a:spcBef>
                <a:spcPts val="320"/>
              </a:spcBef>
            </a:pPr>
            <a:r>
              <a:rPr sz="600" spc="-10" dirty="0">
                <a:solidFill>
                  <a:srgbClr val="FFFFFF"/>
                </a:solidFill>
                <a:latin typeface="Calibri"/>
                <a:cs typeface="Calibri"/>
              </a:rPr>
              <a:t>Roman</a:t>
            </a:r>
            <a:r>
              <a:rPr sz="6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600" spc="-10" dirty="0">
                <a:solidFill>
                  <a:srgbClr val="FFFFFF"/>
                </a:solidFill>
                <a:latin typeface="Calibri"/>
                <a:cs typeface="Calibri"/>
              </a:rPr>
              <a:t>Empire</a:t>
            </a:r>
            <a:r>
              <a:rPr sz="6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600" spc="-25" dirty="0">
                <a:solidFill>
                  <a:srgbClr val="FFFFFF"/>
                </a:solidFill>
                <a:latin typeface="Calibri"/>
                <a:cs typeface="Calibri"/>
              </a:rPr>
              <a:t>at</a:t>
            </a:r>
            <a:r>
              <a:rPr sz="600" spc="5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600" dirty="0">
                <a:solidFill>
                  <a:srgbClr val="FFFFFF"/>
                </a:solidFill>
                <a:latin typeface="Calibri"/>
                <a:cs typeface="Calibri"/>
              </a:rPr>
              <a:t>its</a:t>
            </a:r>
            <a:r>
              <a:rPr sz="6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600" spc="-10" dirty="0">
                <a:solidFill>
                  <a:srgbClr val="FFFFFF"/>
                </a:solidFill>
                <a:latin typeface="Calibri"/>
                <a:cs typeface="Calibri"/>
              </a:rPr>
              <a:t>height</a:t>
            </a:r>
            <a:endParaRPr sz="600">
              <a:latin typeface="Calibri"/>
              <a:cs typeface="Calibri"/>
            </a:endParaRPr>
          </a:p>
        </p:txBody>
      </p:sp>
      <p:sp>
        <p:nvSpPr>
          <p:cNvPr id="77" name="object 77"/>
          <p:cNvSpPr txBox="1"/>
          <p:nvPr/>
        </p:nvSpPr>
        <p:spPr>
          <a:xfrm>
            <a:off x="8838576" y="1883481"/>
            <a:ext cx="537845" cy="2838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8580" marR="5080" indent="-69215">
              <a:lnSpc>
                <a:spcPct val="120900"/>
              </a:lnSpc>
              <a:spcBef>
                <a:spcPts val="100"/>
              </a:spcBef>
            </a:pPr>
            <a:r>
              <a:rPr sz="7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700" spc="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700" spc="-10" dirty="0">
                <a:solidFill>
                  <a:srgbClr val="FFFFFF"/>
                </a:solidFill>
                <a:latin typeface="Calibri"/>
                <a:cs typeface="Calibri"/>
              </a:rPr>
              <a:t>Heptarchy</a:t>
            </a:r>
            <a:r>
              <a:rPr sz="700" spc="5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700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700" spc="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700" spc="-10" dirty="0">
                <a:solidFill>
                  <a:srgbClr val="FFFFFF"/>
                </a:solidFill>
                <a:latin typeface="Calibri"/>
                <a:cs typeface="Calibri"/>
              </a:rPr>
              <a:t>England</a:t>
            </a:r>
            <a:endParaRPr sz="700">
              <a:latin typeface="Calibri"/>
              <a:cs typeface="Calibri"/>
            </a:endParaRPr>
          </a:p>
        </p:txBody>
      </p:sp>
      <p:grpSp>
        <p:nvGrpSpPr>
          <p:cNvPr id="78" name="object 78"/>
          <p:cNvGrpSpPr/>
          <p:nvPr/>
        </p:nvGrpSpPr>
        <p:grpSpPr>
          <a:xfrm>
            <a:off x="9517040" y="1672568"/>
            <a:ext cx="638175" cy="567690"/>
            <a:chOff x="9517040" y="1672568"/>
            <a:chExt cx="638175" cy="567690"/>
          </a:xfrm>
        </p:grpSpPr>
        <p:sp>
          <p:nvSpPr>
            <p:cNvPr id="79" name="object 79"/>
            <p:cNvSpPr/>
            <p:nvPr/>
          </p:nvSpPr>
          <p:spPr>
            <a:xfrm>
              <a:off x="9527200" y="1873351"/>
              <a:ext cx="617855" cy="356235"/>
            </a:xfrm>
            <a:custGeom>
              <a:avLst/>
              <a:gdLst/>
              <a:ahLst/>
              <a:cxnLst/>
              <a:rect l="l" t="t" r="r" b="b"/>
              <a:pathLst>
                <a:path w="617854" h="356235">
                  <a:moveTo>
                    <a:pt x="617512" y="0"/>
                  </a:moveTo>
                  <a:lnTo>
                    <a:pt x="0" y="0"/>
                  </a:lnTo>
                  <a:lnTo>
                    <a:pt x="0" y="325907"/>
                  </a:lnTo>
                  <a:lnTo>
                    <a:pt x="2385" y="337650"/>
                  </a:lnTo>
                  <a:lnTo>
                    <a:pt x="8878" y="347265"/>
                  </a:lnTo>
                  <a:lnTo>
                    <a:pt x="18489" y="353760"/>
                  </a:lnTo>
                  <a:lnTo>
                    <a:pt x="30226" y="356146"/>
                  </a:lnTo>
                  <a:lnTo>
                    <a:pt x="587273" y="356146"/>
                  </a:lnTo>
                  <a:lnTo>
                    <a:pt x="599016" y="353760"/>
                  </a:lnTo>
                  <a:lnTo>
                    <a:pt x="608631" y="347265"/>
                  </a:lnTo>
                  <a:lnTo>
                    <a:pt x="615126" y="337650"/>
                  </a:lnTo>
                  <a:lnTo>
                    <a:pt x="617512" y="325907"/>
                  </a:lnTo>
                  <a:lnTo>
                    <a:pt x="617512" y="0"/>
                  </a:lnTo>
                  <a:close/>
                </a:path>
              </a:pathLst>
            </a:custGeom>
            <a:solidFill>
              <a:srgbClr val="33333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" name="object 80"/>
            <p:cNvSpPr/>
            <p:nvPr/>
          </p:nvSpPr>
          <p:spPr>
            <a:xfrm>
              <a:off x="9527200" y="1873351"/>
              <a:ext cx="617855" cy="356235"/>
            </a:xfrm>
            <a:custGeom>
              <a:avLst/>
              <a:gdLst/>
              <a:ahLst/>
              <a:cxnLst/>
              <a:rect l="l" t="t" r="r" b="b"/>
              <a:pathLst>
                <a:path w="617854" h="356235">
                  <a:moveTo>
                    <a:pt x="0" y="0"/>
                  </a:moveTo>
                  <a:lnTo>
                    <a:pt x="0" y="325907"/>
                  </a:lnTo>
                  <a:lnTo>
                    <a:pt x="2385" y="337650"/>
                  </a:lnTo>
                  <a:lnTo>
                    <a:pt x="8878" y="347265"/>
                  </a:lnTo>
                  <a:lnTo>
                    <a:pt x="18489" y="353760"/>
                  </a:lnTo>
                  <a:lnTo>
                    <a:pt x="30226" y="356146"/>
                  </a:lnTo>
                  <a:lnTo>
                    <a:pt x="587273" y="356146"/>
                  </a:lnTo>
                  <a:lnTo>
                    <a:pt x="599016" y="353760"/>
                  </a:lnTo>
                  <a:lnTo>
                    <a:pt x="608631" y="347265"/>
                  </a:lnTo>
                  <a:lnTo>
                    <a:pt x="615126" y="337650"/>
                  </a:lnTo>
                  <a:lnTo>
                    <a:pt x="617512" y="325907"/>
                  </a:lnTo>
                  <a:lnTo>
                    <a:pt x="617512" y="0"/>
                  </a:lnTo>
                  <a:lnTo>
                    <a:pt x="0" y="0"/>
                  </a:lnTo>
                  <a:close/>
                </a:path>
              </a:pathLst>
            </a:custGeom>
            <a:ln w="20269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" name="object 81"/>
            <p:cNvSpPr/>
            <p:nvPr/>
          </p:nvSpPr>
          <p:spPr>
            <a:xfrm>
              <a:off x="9527202" y="1682093"/>
              <a:ext cx="617855" cy="191770"/>
            </a:xfrm>
            <a:custGeom>
              <a:avLst/>
              <a:gdLst/>
              <a:ahLst/>
              <a:cxnLst/>
              <a:rect l="l" t="t" r="r" b="b"/>
              <a:pathLst>
                <a:path w="617854" h="191769">
                  <a:moveTo>
                    <a:pt x="587273" y="0"/>
                  </a:moveTo>
                  <a:lnTo>
                    <a:pt x="30226" y="0"/>
                  </a:lnTo>
                  <a:lnTo>
                    <a:pt x="18489" y="2385"/>
                  </a:lnTo>
                  <a:lnTo>
                    <a:pt x="8878" y="8878"/>
                  </a:lnTo>
                  <a:lnTo>
                    <a:pt x="2385" y="18489"/>
                  </a:lnTo>
                  <a:lnTo>
                    <a:pt x="0" y="30225"/>
                  </a:lnTo>
                  <a:lnTo>
                    <a:pt x="0" y="191261"/>
                  </a:lnTo>
                  <a:lnTo>
                    <a:pt x="617512" y="191261"/>
                  </a:lnTo>
                  <a:lnTo>
                    <a:pt x="617512" y="30225"/>
                  </a:lnTo>
                  <a:lnTo>
                    <a:pt x="615126" y="18489"/>
                  </a:lnTo>
                  <a:lnTo>
                    <a:pt x="608631" y="8878"/>
                  </a:lnTo>
                  <a:lnTo>
                    <a:pt x="599016" y="2385"/>
                  </a:lnTo>
                  <a:lnTo>
                    <a:pt x="587273" y="0"/>
                  </a:lnTo>
                  <a:close/>
                </a:path>
              </a:pathLst>
            </a:custGeom>
            <a:solidFill>
              <a:srgbClr val="EEAE2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2" name="object 82"/>
            <p:cNvSpPr/>
            <p:nvPr/>
          </p:nvSpPr>
          <p:spPr>
            <a:xfrm>
              <a:off x="9527202" y="1682093"/>
              <a:ext cx="617855" cy="191770"/>
            </a:xfrm>
            <a:custGeom>
              <a:avLst/>
              <a:gdLst/>
              <a:ahLst/>
              <a:cxnLst/>
              <a:rect l="l" t="t" r="r" b="b"/>
              <a:pathLst>
                <a:path w="617854" h="191769">
                  <a:moveTo>
                    <a:pt x="617512" y="30225"/>
                  </a:moveTo>
                  <a:lnTo>
                    <a:pt x="615126" y="18489"/>
                  </a:lnTo>
                  <a:lnTo>
                    <a:pt x="608631" y="8878"/>
                  </a:lnTo>
                  <a:lnTo>
                    <a:pt x="599016" y="2385"/>
                  </a:lnTo>
                  <a:lnTo>
                    <a:pt x="587273" y="0"/>
                  </a:lnTo>
                  <a:lnTo>
                    <a:pt x="30226" y="0"/>
                  </a:lnTo>
                  <a:lnTo>
                    <a:pt x="18489" y="2385"/>
                  </a:lnTo>
                  <a:lnTo>
                    <a:pt x="8878" y="8878"/>
                  </a:lnTo>
                  <a:lnTo>
                    <a:pt x="2385" y="18489"/>
                  </a:lnTo>
                  <a:lnTo>
                    <a:pt x="0" y="30225"/>
                  </a:lnTo>
                  <a:lnTo>
                    <a:pt x="0" y="191261"/>
                  </a:lnTo>
                  <a:lnTo>
                    <a:pt x="617512" y="191261"/>
                  </a:lnTo>
                  <a:lnTo>
                    <a:pt x="617512" y="30225"/>
                  </a:lnTo>
                  <a:close/>
                </a:path>
              </a:pathLst>
            </a:custGeom>
            <a:ln w="19049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3" name="object 83"/>
          <p:cNvSpPr txBox="1"/>
          <p:nvPr/>
        </p:nvSpPr>
        <p:spPr>
          <a:xfrm>
            <a:off x="9569645" y="1708090"/>
            <a:ext cx="535940" cy="47180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R="4445" algn="ctr">
              <a:lnSpc>
                <a:spcPct val="100000"/>
              </a:lnSpc>
              <a:spcBef>
                <a:spcPts val="90"/>
              </a:spcBef>
            </a:pPr>
            <a:r>
              <a:rPr sz="800" b="1" spc="-60" dirty="0">
                <a:solidFill>
                  <a:srgbClr val="FFFFFF"/>
                </a:solidFill>
                <a:latin typeface="Tahoma"/>
                <a:cs typeface="Tahoma"/>
              </a:rPr>
              <a:t>AD</a:t>
            </a:r>
            <a:r>
              <a:rPr sz="800" b="1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00" b="1" spc="-20" dirty="0">
                <a:solidFill>
                  <a:srgbClr val="FFFFFF"/>
                </a:solidFill>
                <a:latin typeface="Tahoma"/>
                <a:cs typeface="Tahoma"/>
              </a:rPr>
              <a:t>1066</a:t>
            </a:r>
            <a:endParaRPr sz="800">
              <a:latin typeface="Tahoma"/>
              <a:cs typeface="Tahoma"/>
            </a:endParaRPr>
          </a:p>
          <a:p>
            <a:pPr marR="5080" algn="ctr">
              <a:lnSpc>
                <a:spcPct val="105800"/>
              </a:lnSpc>
              <a:spcBef>
                <a:spcPts val="530"/>
              </a:spcBef>
            </a:pPr>
            <a:r>
              <a:rPr sz="8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800" spc="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800" spc="-10" dirty="0">
                <a:solidFill>
                  <a:srgbClr val="FFFFFF"/>
                </a:solidFill>
                <a:latin typeface="Calibri"/>
                <a:cs typeface="Calibri"/>
              </a:rPr>
              <a:t>battle</a:t>
            </a:r>
            <a:r>
              <a:rPr sz="800" spc="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800" spc="-35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800" spc="5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800" spc="-10" dirty="0">
                <a:solidFill>
                  <a:srgbClr val="FFFFFF"/>
                </a:solidFill>
                <a:latin typeface="Calibri"/>
                <a:cs typeface="Calibri"/>
              </a:rPr>
              <a:t>Hastings</a:t>
            </a:r>
            <a:endParaRPr sz="800">
              <a:latin typeface="Calibri"/>
              <a:cs typeface="Calibri"/>
            </a:endParaRPr>
          </a:p>
        </p:txBody>
      </p:sp>
      <p:grpSp>
        <p:nvGrpSpPr>
          <p:cNvPr id="84" name="object 84"/>
          <p:cNvGrpSpPr/>
          <p:nvPr/>
        </p:nvGrpSpPr>
        <p:grpSpPr>
          <a:xfrm>
            <a:off x="7123892" y="2165192"/>
            <a:ext cx="1473200" cy="831215"/>
            <a:chOff x="7123892" y="2165192"/>
            <a:chExt cx="1473200" cy="831215"/>
          </a:xfrm>
        </p:grpSpPr>
        <p:pic>
          <p:nvPicPr>
            <p:cNvPr id="85" name="object 85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8197525" y="2165192"/>
              <a:ext cx="399109" cy="540869"/>
            </a:xfrm>
            <a:prstGeom prst="rect">
              <a:avLst/>
            </a:prstGeom>
          </p:spPr>
        </p:pic>
        <p:sp>
          <p:nvSpPr>
            <p:cNvPr id="86" name="object 86"/>
            <p:cNvSpPr/>
            <p:nvPr/>
          </p:nvSpPr>
          <p:spPr>
            <a:xfrm>
              <a:off x="7130242" y="2839450"/>
              <a:ext cx="446405" cy="150495"/>
            </a:xfrm>
            <a:custGeom>
              <a:avLst/>
              <a:gdLst/>
              <a:ahLst/>
              <a:cxnLst/>
              <a:rect l="l" t="t" r="r" b="b"/>
              <a:pathLst>
                <a:path w="446404" h="150494">
                  <a:moveTo>
                    <a:pt x="407682" y="0"/>
                  </a:moveTo>
                  <a:lnTo>
                    <a:pt x="38100" y="0"/>
                  </a:lnTo>
                  <a:lnTo>
                    <a:pt x="23274" y="2992"/>
                  </a:lnTo>
                  <a:lnTo>
                    <a:pt x="11163" y="11153"/>
                  </a:lnTo>
                  <a:lnTo>
                    <a:pt x="2995" y="23263"/>
                  </a:lnTo>
                  <a:lnTo>
                    <a:pt x="0" y="38099"/>
                  </a:lnTo>
                  <a:lnTo>
                    <a:pt x="0" y="111925"/>
                  </a:lnTo>
                  <a:lnTo>
                    <a:pt x="2995" y="126750"/>
                  </a:lnTo>
                  <a:lnTo>
                    <a:pt x="11163" y="138861"/>
                  </a:lnTo>
                  <a:lnTo>
                    <a:pt x="23274" y="147029"/>
                  </a:lnTo>
                  <a:lnTo>
                    <a:pt x="38100" y="150025"/>
                  </a:lnTo>
                  <a:lnTo>
                    <a:pt x="407682" y="150025"/>
                  </a:lnTo>
                  <a:lnTo>
                    <a:pt x="422513" y="147029"/>
                  </a:lnTo>
                  <a:lnTo>
                    <a:pt x="434624" y="138861"/>
                  </a:lnTo>
                  <a:lnTo>
                    <a:pt x="442788" y="126750"/>
                  </a:lnTo>
                  <a:lnTo>
                    <a:pt x="445782" y="111925"/>
                  </a:lnTo>
                  <a:lnTo>
                    <a:pt x="445782" y="38099"/>
                  </a:lnTo>
                  <a:lnTo>
                    <a:pt x="442788" y="23263"/>
                  </a:lnTo>
                  <a:lnTo>
                    <a:pt x="434624" y="11153"/>
                  </a:lnTo>
                  <a:lnTo>
                    <a:pt x="422513" y="2992"/>
                  </a:lnTo>
                  <a:lnTo>
                    <a:pt x="40768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7" name="object 87"/>
            <p:cNvSpPr/>
            <p:nvPr/>
          </p:nvSpPr>
          <p:spPr>
            <a:xfrm>
              <a:off x="7130242" y="2839450"/>
              <a:ext cx="446405" cy="150495"/>
            </a:xfrm>
            <a:custGeom>
              <a:avLst/>
              <a:gdLst/>
              <a:ahLst/>
              <a:cxnLst/>
              <a:rect l="l" t="t" r="r" b="b"/>
              <a:pathLst>
                <a:path w="446404" h="150494">
                  <a:moveTo>
                    <a:pt x="407682" y="150025"/>
                  </a:moveTo>
                  <a:lnTo>
                    <a:pt x="38100" y="150025"/>
                  </a:lnTo>
                  <a:lnTo>
                    <a:pt x="23274" y="147029"/>
                  </a:lnTo>
                  <a:lnTo>
                    <a:pt x="11163" y="138861"/>
                  </a:lnTo>
                  <a:lnTo>
                    <a:pt x="2995" y="126750"/>
                  </a:lnTo>
                  <a:lnTo>
                    <a:pt x="0" y="111925"/>
                  </a:lnTo>
                  <a:lnTo>
                    <a:pt x="0" y="38099"/>
                  </a:lnTo>
                  <a:lnTo>
                    <a:pt x="2995" y="23263"/>
                  </a:lnTo>
                  <a:lnTo>
                    <a:pt x="11163" y="11153"/>
                  </a:lnTo>
                  <a:lnTo>
                    <a:pt x="23274" y="2992"/>
                  </a:lnTo>
                  <a:lnTo>
                    <a:pt x="38100" y="0"/>
                  </a:lnTo>
                  <a:lnTo>
                    <a:pt x="407682" y="0"/>
                  </a:lnTo>
                  <a:lnTo>
                    <a:pt x="422513" y="2992"/>
                  </a:lnTo>
                  <a:lnTo>
                    <a:pt x="434624" y="11153"/>
                  </a:lnTo>
                  <a:lnTo>
                    <a:pt x="442788" y="23263"/>
                  </a:lnTo>
                  <a:lnTo>
                    <a:pt x="445782" y="38099"/>
                  </a:lnTo>
                  <a:lnTo>
                    <a:pt x="445782" y="111925"/>
                  </a:lnTo>
                  <a:lnTo>
                    <a:pt x="442788" y="126750"/>
                  </a:lnTo>
                  <a:lnTo>
                    <a:pt x="434624" y="138861"/>
                  </a:lnTo>
                  <a:lnTo>
                    <a:pt x="422513" y="147029"/>
                  </a:lnTo>
                  <a:lnTo>
                    <a:pt x="407682" y="150025"/>
                  </a:lnTo>
                  <a:close/>
                </a:path>
              </a:pathLst>
            </a:custGeom>
            <a:ln w="12700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8" name="object 88"/>
          <p:cNvSpPr txBox="1"/>
          <p:nvPr/>
        </p:nvSpPr>
        <p:spPr>
          <a:xfrm>
            <a:off x="7179911" y="2831579"/>
            <a:ext cx="350520" cy="1397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750" b="1" spc="-100" dirty="0">
                <a:solidFill>
                  <a:srgbClr val="333333"/>
                </a:solidFill>
                <a:latin typeface="Tahoma"/>
                <a:cs typeface="Tahoma"/>
              </a:rPr>
              <a:t>Iron</a:t>
            </a:r>
            <a:r>
              <a:rPr sz="750" b="1" spc="-60" dirty="0">
                <a:solidFill>
                  <a:srgbClr val="333333"/>
                </a:solidFill>
                <a:latin typeface="Tahoma"/>
                <a:cs typeface="Tahoma"/>
              </a:rPr>
              <a:t> </a:t>
            </a:r>
            <a:r>
              <a:rPr sz="750" b="1" spc="-45" dirty="0">
                <a:solidFill>
                  <a:srgbClr val="333333"/>
                </a:solidFill>
                <a:latin typeface="Tahoma"/>
                <a:cs typeface="Tahoma"/>
              </a:rPr>
              <a:t>Age</a:t>
            </a:r>
            <a:endParaRPr sz="750">
              <a:latin typeface="Tahoma"/>
              <a:cs typeface="Tahoma"/>
            </a:endParaRPr>
          </a:p>
        </p:txBody>
      </p:sp>
      <p:grpSp>
        <p:nvGrpSpPr>
          <p:cNvPr id="89" name="object 89"/>
          <p:cNvGrpSpPr/>
          <p:nvPr/>
        </p:nvGrpSpPr>
        <p:grpSpPr>
          <a:xfrm>
            <a:off x="8308009" y="2833100"/>
            <a:ext cx="438784" cy="163195"/>
            <a:chOff x="8308009" y="2833100"/>
            <a:chExt cx="438784" cy="163195"/>
          </a:xfrm>
        </p:grpSpPr>
        <p:sp>
          <p:nvSpPr>
            <p:cNvPr id="90" name="object 90"/>
            <p:cNvSpPr/>
            <p:nvPr/>
          </p:nvSpPr>
          <p:spPr>
            <a:xfrm>
              <a:off x="8314359" y="2839450"/>
              <a:ext cx="426084" cy="150495"/>
            </a:xfrm>
            <a:custGeom>
              <a:avLst/>
              <a:gdLst/>
              <a:ahLst/>
              <a:cxnLst/>
              <a:rect l="l" t="t" r="r" b="b"/>
              <a:pathLst>
                <a:path w="426084" h="150494">
                  <a:moveTo>
                    <a:pt x="387413" y="0"/>
                  </a:moveTo>
                  <a:lnTo>
                    <a:pt x="38099" y="0"/>
                  </a:lnTo>
                  <a:lnTo>
                    <a:pt x="23268" y="2992"/>
                  </a:lnTo>
                  <a:lnTo>
                    <a:pt x="11158" y="11153"/>
                  </a:lnTo>
                  <a:lnTo>
                    <a:pt x="2993" y="23263"/>
                  </a:lnTo>
                  <a:lnTo>
                    <a:pt x="0" y="38099"/>
                  </a:lnTo>
                  <a:lnTo>
                    <a:pt x="0" y="111925"/>
                  </a:lnTo>
                  <a:lnTo>
                    <a:pt x="2993" y="126750"/>
                  </a:lnTo>
                  <a:lnTo>
                    <a:pt x="11158" y="138861"/>
                  </a:lnTo>
                  <a:lnTo>
                    <a:pt x="23268" y="147029"/>
                  </a:lnTo>
                  <a:lnTo>
                    <a:pt x="38099" y="150025"/>
                  </a:lnTo>
                  <a:lnTo>
                    <a:pt x="387413" y="150025"/>
                  </a:lnTo>
                  <a:lnTo>
                    <a:pt x="402244" y="147029"/>
                  </a:lnTo>
                  <a:lnTo>
                    <a:pt x="414354" y="138861"/>
                  </a:lnTo>
                  <a:lnTo>
                    <a:pt x="422519" y="126750"/>
                  </a:lnTo>
                  <a:lnTo>
                    <a:pt x="425513" y="111925"/>
                  </a:lnTo>
                  <a:lnTo>
                    <a:pt x="425513" y="38099"/>
                  </a:lnTo>
                  <a:lnTo>
                    <a:pt x="422519" y="23263"/>
                  </a:lnTo>
                  <a:lnTo>
                    <a:pt x="414354" y="11153"/>
                  </a:lnTo>
                  <a:lnTo>
                    <a:pt x="402244" y="2992"/>
                  </a:lnTo>
                  <a:lnTo>
                    <a:pt x="38741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1" name="object 91"/>
            <p:cNvSpPr/>
            <p:nvPr/>
          </p:nvSpPr>
          <p:spPr>
            <a:xfrm>
              <a:off x="8314359" y="2839450"/>
              <a:ext cx="426084" cy="150495"/>
            </a:xfrm>
            <a:custGeom>
              <a:avLst/>
              <a:gdLst/>
              <a:ahLst/>
              <a:cxnLst/>
              <a:rect l="l" t="t" r="r" b="b"/>
              <a:pathLst>
                <a:path w="426084" h="150494">
                  <a:moveTo>
                    <a:pt x="387413" y="150025"/>
                  </a:moveTo>
                  <a:lnTo>
                    <a:pt x="38099" y="150025"/>
                  </a:lnTo>
                  <a:lnTo>
                    <a:pt x="23268" y="147029"/>
                  </a:lnTo>
                  <a:lnTo>
                    <a:pt x="11158" y="138861"/>
                  </a:lnTo>
                  <a:lnTo>
                    <a:pt x="2993" y="126750"/>
                  </a:lnTo>
                  <a:lnTo>
                    <a:pt x="0" y="111925"/>
                  </a:lnTo>
                  <a:lnTo>
                    <a:pt x="0" y="38099"/>
                  </a:lnTo>
                  <a:lnTo>
                    <a:pt x="2993" y="23263"/>
                  </a:lnTo>
                  <a:lnTo>
                    <a:pt x="11158" y="11153"/>
                  </a:lnTo>
                  <a:lnTo>
                    <a:pt x="23268" y="2992"/>
                  </a:lnTo>
                  <a:lnTo>
                    <a:pt x="38099" y="0"/>
                  </a:lnTo>
                  <a:lnTo>
                    <a:pt x="387413" y="0"/>
                  </a:lnTo>
                  <a:lnTo>
                    <a:pt x="402244" y="2992"/>
                  </a:lnTo>
                  <a:lnTo>
                    <a:pt x="414354" y="11153"/>
                  </a:lnTo>
                  <a:lnTo>
                    <a:pt x="422519" y="23263"/>
                  </a:lnTo>
                  <a:lnTo>
                    <a:pt x="425513" y="38099"/>
                  </a:lnTo>
                  <a:lnTo>
                    <a:pt x="425513" y="111925"/>
                  </a:lnTo>
                  <a:lnTo>
                    <a:pt x="422519" y="126750"/>
                  </a:lnTo>
                  <a:lnTo>
                    <a:pt x="414354" y="138861"/>
                  </a:lnTo>
                  <a:lnTo>
                    <a:pt x="402244" y="147029"/>
                  </a:lnTo>
                  <a:lnTo>
                    <a:pt x="387413" y="150025"/>
                  </a:lnTo>
                  <a:close/>
                </a:path>
              </a:pathLst>
            </a:custGeom>
            <a:ln w="12700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2" name="object 92"/>
          <p:cNvSpPr txBox="1"/>
          <p:nvPr/>
        </p:nvSpPr>
        <p:spPr>
          <a:xfrm>
            <a:off x="8375232" y="2831569"/>
            <a:ext cx="318135" cy="1397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750" b="1" spc="-105" dirty="0">
                <a:solidFill>
                  <a:srgbClr val="333333"/>
                </a:solidFill>
                <a:latin typeface="Tahoma"/>
                <a:cs typeface="Tahoma"/>
              </a:rPr>
              <a:t>Romans</a:t>
            </a:r>
            <a:endParaRPr sz="750">
              <a:latin typeface="Tahoma"/>
              <a:cs typeface="Tahoma"/>
            </a:endParaRPr>
          </a:p>
        </p:txBody>
      </p:sp>
      <p:grpSp>
        <p:nvGrpSpPr>
          <p:cNvPr id="93" name="object 93"/>
          <p:cNvGrpSpPr/>
          <p:nvPr/>
        </p:nvGrpSpPr>
        <p:grpSpPr>
          <a:xfrm>
            <a:off x="9043520" y="2807232"/>
            <a:ext cx="669925" cy="214629"/>
            <a:chOff x="9043520" y="2807232"/>
            <a:chExt cx="669925" cy="214629"/>
          </a:xfrm>
        </p:grpSpPr>
        <p:sp>
          <p:nvSpPr>
            <p:cNvPr id="94" name="object 94"/>
            <p:cNvSpPr/>
            <p:nvPr/>
          </p:nvSpPr>
          <p:spPr>
            <a:xfrm>
              <a:off x="9049870" y="2813582"/>
              <a:ext cx="657225" cy="201930"/>
            </a:xfrm>
            <a:custGeom>
              <a:avLst/>
              <a:gdLst/>
              <a:ahLst/>
              <a:cxnLst/>
              <a:rect l="l" t="t" r="r" b="b"/>
              <a:pathLst>
                <a:path w="657225" h="201930">
                  <a:moveTo>
                    <a:pt x="618693" y="0"/>
                  </a:moveTo>
                  <a:lnTo>
                    <a:pt x="38100" y="0"/>
                  </a:lnTo>
                  <a:lnTo>
                    <a:pt x="23268" y="2995"/>
                  </a:lnTo>
                  <a:lnTo>
                    <a:pt x="11158" y="11163"/>
                  </a:lnTo>
                  <a:lnTo>
                    <a:pt x="2993" y="23274"/>
                  </a:lnTo>
                  <a:lnTo>
                    <a:pt x="0" y="38099"/>
                  </a:lnTo>
                  <a:lnTo>
                    <a:pt x="0" y="163639"/>
                  </a:lnTo>
                  <a:lnTo>
                    <a:pt x="2993" y="178470"/>
                  </a:lnTo>
                  <a:lnTo>
                    <a:pt x="11158" y="190580"/>
                  </a:lnTo>
                  <a:lnTo>
                    <a:pt x="23268" y="198745"/>
                  </a:lnTo>
                  <a:lnTo>
                    <a:pt x="38100" y="201739"/>
                  </a:lnTo>
                  <a:lnTo>
                    <a:pt x="618693" y="201739"/>
                  </a:lnTo>
                  <a:lnTo>
                    <a:pt x="633524" y="198745"/>
                  </a:lnTo>
                  <a:lnTo>
                    <a:pt x="645634" y="190580"/>
                  </a:lnTo>
                  <a:lnTo>
                    <a:pt x="653799" y="178470"/>
                  </a:lnTo>
                  <a:lnTo>
                    <a:pt x="656793" y="163639"/>
                  </a:lnTo>
                  <a:lnTo>
                    <a:pt x="656793" y="38099"/>
                  </a:lnTo>
                  <a:lnTo>
                    <a:pt x="653799" y="23274"/>
                  </a:lnTo>
                  <a:lnTo>
                    <a:pt x="645634" y="11163"/>
                  </a:lnTo>
                  <a:lnTo>
                    <a:pt x="633524" y="2995"/>
                  </a:lnTo>
                  <a:lnTo>
                    <a:pt x="61869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5" name="object 95"/>
            <p:cNvSpPr/>
            <p:nvPr/>
          </p:nvSpPr>
          <p:spPr>
            <a:xfrm>
              <a:off x="9049870" y="2813582"/>
              <a:ext cx="657225" cy="201930"/>
            </a:xfrm>
            <a:custGeom>
              <a:avLst/>
              <a:gdLst/>
              <a:ahLst/>
              <a:cxnLst/>
              <a:rect l="l" t="t" r="r" b="b"/>
              <a:pathLst>
                <a:path w="657225" h="201930">
                  <a:moveTo>
                    <a:pt x="618693" y="201739"/>
                  </a:moveTo>
                  <a:lnTo>
                    <a:pt x="38100" y="201739"/>
                  </a:lnTo>
                  <a:lnTo>
                    <a:pt x="23268" y="198745"/>
                  </a:lnTo>
                  <a:lnTo>
                    <a:pt x="11158" y="190580"/>
                  </a:lnTo>
                  <a:lnTo>
                    <a:pt x="2993" y="178470"/>
                  </a:lnTo>
                  <a:lnTo>
                    <a:pt x="0" y="163639"/>
                  </a:lnTo>
                  <a:lnTo>
                    <a:pt x="0" y="38099"/>
                  </a:lnTo>
                  <a:lnTo>
                    <a:pt x="2993" y="23274"/>
                  </a:lnTo>
                  <a:lnTo>
                    <a:pt x="11158" y="11163"/>
                  </a:lnTo>
                  <a:lnTo>
                    <a:pt x="23268" y="2995"/>
                  </a:lnTo>
                  <a:lnTo>
                    <a:pt x="38100" y="0"/>
                  </a:lnTo>
                  <a:lnTo>
                    <a:pt x="618693" y="0"/>
                  </a:lnTo>
                  <a:lnTo>
                    <a:pt x="633524" y="2995"/>
                  </a:lnTo>
                  <a:lnTo>
                    <a:pt x="645634" y="11163"/>
                  </a:lnTo>
                  <a:lnTo>
                    <a:pt x="653799" y="23274"/>
                  </a:lnTo>
                  <a:lnTo>
                    <a:pt x="656793" y="38099"/>
                  </a:lnTo>
                  <a:lnTo>
                    <a:pt x="656793" y="163639"/>
                  </a:lnTo>
                  <a:lnTo>
                    <a:pt x="653799" y="178470"/>
                  </a:lnTo>
                  <a:lnTo>
                    <a:pt x="645634" y="190580"/>
                  </a:lnTo>
                  <a:lnTo>
                    <a:pt x="633524" y="198745"/>
                  </a:lnTo>
                  <a:lnTo>
                    <a:pt x="618693" y="201739"/>
                  </a:lnTo>
                  <a:close/>
                </a:path>
              </a:pathLst>
            </a:custGeom>
            <a:ln w="12700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6" name="object 96"/>
          <p:cNvSpPr txBox="1"/>
          <p:nvPr/>
        </p:nvSpPr>
        <p:spPr>
          <a:xfrm>
            <a:off x="9133186" y="2804592"/>
            <a:ext cx="510540" cy="211454"/>
          </a:xfrm>
          <a:prstGeom prst="rect">
            <a:avLst/>
          </a:prstGeom>
        </p:spPr>
        <p:txBody>
          <a:bodyPr vert="horz" wrap="square" lIns="0" tIns="32384" rIns="0" bIns="0" rtlCol="0">
            <a:spAutoFit/>
          </a:bodyPr>
          <a:lstStyle/>
          <a:p>
            <a:pPr marL="46355" marR="5080" indent="-46990">
              <a:lnSpc>
                <a:spcPts val="650"/>
              </a:lnSpc>
              <a:spcBef>
                <a:spcPts val="254"/>
              </a:spcBef>
            </a:pPr>
            <a:r>
              <a:rPr sz="650" b="1" spc="-60" dirty="0">
                <a:solidFill>
                  <a:srgbClr val="333333"/>
                </a:solidFill>
                <a:latin typeface="Tahoma"/>
                <a:cs typeface="Tahoma"/>
              </a:rPr>
              <a:t>Anglo-</a:t>
            </a:r>
            <a:r>
              <a:rPr sz="650" b="1" spc="-55" dirty="0">
                <a:solidFill>
                  <a:srgbClr val="333333"/>
                </a:solidFill>
                <a:latin typeface="Tahoma"/>
                <a:cs typeface="Tahoma"/>
              </a:rPr>
              <a:t>Saxons</a:t>
            </a:r>
            <a:r>
              <a:rPr sz="650" b="1" spc="500" dirty="0">
                <a:solidFill>
                  <a:srgbClr val="333333"/>
                </a:solidFill>
                <a:latin typeface="Tahoma"/>
                <a:cs typeface="Tahoma"/>
              </a:rPr>
              <a:t> </a:t>
            </a:r>
            <a:r>
              <a:rPr sz="650" b="1" spc="-65" dirty="0">
                <a:solidFill>
                  <a:srgbClr val="333333"/>
                </a:solidFill>
                <a:latin typeface="Tahoma"/>
                <a:cs typeface="Tahoma"/>
              </a:rPr>
              <a:t>and</a:t>
            </a:r>
            <a:r>
              <a:rPr sz="650" b="1" spc="-35" dirty="0">
                <a:solidFill>
                  <a:srgbClr val="333333"/>
                </a:solidFill>
                <a:latin typeface="Tahoma"/>
                <a:cs typeface="Tahoma"/>
              </a:rPr>
              <a:t> </a:t>
            </a:r>
            <a:r>
              <a:rPr sz="650" b="1" spc="-10" dirty="0">
                <a:solidFill>
                  <a:srgbClr val="333333"/>
                </a:solidFill>
                <a:latin typeface="Tahoma"/>
                <a:cs typeface="Tahoma"/>
              </a:rPr>
              <a:t>Vikings</a:t>
            </a:r>
            <a:endParaRPr sz="650">
              <a:latin typeface="Tahoma"/>
              <a:cs typeface="Tahoma"/>
            </a:endParaRPr>
          </a:p>
        </p:txBody>
      </p:sp>
      <p:grpSp>
        <p:nvGrpSpPr>
          <p:cNvPr id="97" name="object 97"/>
          <p:cNvGrpSpPr/>
          <p:nvPr/>
        </p:nvGrpSpPr>
        <p:grpSpPr>
          <a:xfrm>
            <a:off x="5221376" y="2833100"/>
            <a:ext cx="594360" cy="163195"/>
            <a:chOff x="5221376" y="2833100"/>
            <a:chExt cx="594360" cy="163195"/>
          </a:xfrm>
        </p:grpSpPr>
        <p:sp>
          <p:nvSpPr>
            <p:cNvPr id="98" name="object 98"/>
            <p:cNvSpPr/>
            <p:nvPr/>
          </p:nvSpPr>
          <p:spPr>
            <a:xfrm>
              <a:off x="5227726" y="2839450"/>
              <a:ext cx="581660" cy="150495"/>
            </a:xfrm>
            <a:custGeom>
              <a:avLst/>
              <a:gdLst/>
              <a:ahLst/>
              <a:cxnLst/>
              <a:rect l="l" t="t" r="r" b="b"/>
              <a:pathLst>
                <a:path w="581660" h="150494">
                  <a:moveTo>
                    <a:pt x="543369" y="0"/>
                  </a:moveTo>
                  <a:lnTo>
                    <a:pt x="38100" y="0"/>
                  </a:lnTo>
                  <a:lnTo>
                    <a:pt x="23268" y="2992"/>
                  </a:lnTo>
                  <a:lnTo>
                    <a:pt x="11158" y="11153"/>
                  </a:lnTo>
                  <a:lnTo>
                    <a:pt x="2993" y="23263"/>
                  </a:lnTo>
                  <a:lnTo>
                    <a:pt x="0" y="38099"/>
                  </a:lnTo>
                  <a:lnTo>
                    <a:pt x="0" y="111925"/>
                  </a:lnTo>
                  <a:lnTo>
                    <a:pt x="2993" y="126750"/>
                  </a:lnTo>
                  <a:lnTo>
                    <a:pt x="11158" y="138861"/>
                  </a:lnTo>
                  <a:lnTo>
                    <a:pt x="23268" y="147029"/>
                  </a:lnTo>
                  <a:lnTo>
                    <a:pt x="38100" y="150025"/>
                  </a:lnTo>
                  <a:lnTo>
                    <a:pt x="543369" y="150025"/>
                  </a:lnTo>
                  <a:lnTo>
                    <a:pt x="558200" y="147029"/>
                  </a:lnTo>
                  <a:lnTo>
                    <a:pt x="570310" y="138861"/>
                  </a:lnTo>
                  <a:lnTo>
                    <a:pt x="578475" y="126750"/>
                  </a:lnTo>
                  <a:lnTo>
                    <a:pt x="581469" y="111925"/>
                  </a:lnTo>
                  <a:lnTo>
                    <a:pt x="581469" y="38099"/>
                  </a:lnTo>
                  <a:lnTo>
                    <a:pt x="578475" y="23263"/>
                  </a:lnTo>
                  <a:lnTo>
                    <a:pt x="570310" y="11153"/>
                  </a:lnTo>
                  <a:lnTo>
                    <a:pt x="558200" y="2992"/>
                  </a:lnTo>
                  <a:lnTo>
                    <a:pt x="54336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9" name="object 99"/>
            <p:cNvSpPr/>
            <p:nvPr/>
          </p:nvSpPr>
          <p:spPr>
            <a:xfrm>
              <a:off x="5227726" y="2839450"/>
              <a:ext cx="581660" cy="150495"/>
            </a:xfrm>
            <a:custGeom>
              <a:avLst/>
              <a:gdLst/>
              <a:ahLst/>
              <a:cxnLst/>
              <a:rect l="l" t="t" r="r" b="b"/>
              <a:pathLst>
                <a:path w="581660" h="150494">
                  <a:moveTo>
                    <a:pt x="543369" y="150025"/>
                  </a:moveTo>
                  <a:lnTo>
                    <a:pt x="38100" y="150025"/>
                  </a:lnTo>
                  <a:lnTo>
                    <a:pt x="23268" y="147029"/>
                  </a:lnTo>
                  <a:lnTo>
                    <a:pt x="11158" y="138861"/>
                  </a:lnTo>
                  <a:lnTo>
                    <a:pt x="2993" y="126750"/>
                  </a:lnTo>
                  <a:lnTo>
                    <a:pt x="0" y="111925"/>
                  </a:lnTo>
                  <a:lnTo>
                    <a:pt x="0" y="38099"/>
                  </a:lnTo>
                  <a:lnTo>
                    <a:pt x="2993" y="23263"/>
                  </a:lnTo>
                  <a:lnTo>
                    <a:pt x="11158" y="11153"/>
                  </a:lnTo>
                  <a:lnTo>
                    <a:pt x="23268" y="2992"/>
                  </a:lnTo>
                  <a:lnTo>
                    <a:pt x="38100" y="0"/>
                  </a:lnTo>
                  <a:lnTo>
                    <a:pt x="543369" y="0"/>
                  </a:lnTo>
                  <a:lnTo>
                    <a:pt x="558200" y="2992"/>
                  </a:lnTo>
                  <a:lnTo>
                    <a:pt x="570310" y="11153"/>
                  </a:lnTo>
                  <a:lnTo>
                    <a:pt x="578475" y="23263"/>
                  </a:lnTo>
                  <a:lnTo>
                    <a:pt x="581469" y="38099"/>
                  </a:lnTo>
                  <a:lnTo>
                    <a:pt x="581469" y="111925"/>
                  </a:lnTo>
                  <a:lnTo>
                    <a:pt x="578475" y="126750"/>
                  </a:lnTo>
                  <a:lnTo>
                    <a:pt x="570310" y="138861"/>
                  </a:lnTo>
                  <a:lnTo>
                    <a:pt x="558200" y="147029"/>
                  </a:lnTo>
                  <a:lnTo>
                    <a:pt x="543369" y="150025"/>
                  </a:lnTo>
                  <a:close/>
                </a:path>
              </a:pathLst>
            </a:custGeom>
            <a:ln w="12700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0" name="object 100"/>
          <p:cNvSpPr txBox="1"/>
          <p:nvPr/>
        </p:nvSpPr>
        <p:spPr>
          <a:xfrm>
            <a:off x="5286223" y="2837430"/>
            <a:ext cx="471170" cy="1397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750" b="1" spc="-85" dirty="0">
                <a:solidFill>
                  <a:srgbClr val="333333"/>
                </a:solidFill>
                <a:latin typeface="Tahoma"/>
                <a:cs typeface="Tahoma"/>
              </a:rPr>
              <a:t>Bronze</a:t>
            </a:r>
            <a:r>
              <a:rPr sz="750" b="1" spc="-5" dirty="0">
                <a:solidFill>
                  <a:srgbClr val="333333"/>
                </a:solidFill>
                <a:latin typeface="Tahoma"/>
                <a:cs typeface="Tahoma"/>
              </a:rPr>
              <a:t> </a:t>
            </a:r>
            <a:r>
              <a:rPr sz="750" b="1" spc="-40" dirty="0">
                <a:solidFill>
                  <a:srgbClr val="333333"/>
                </a:solidFill>
                <a:latin typeface="Tahoma"/>
                <a:cs typeface="Tahoma"/>
              </a:rPr>
              <a:t>Age</a:t>
            </a:r>
            <a:endParaRPr sz="750">
              <a:latin typeface="Tahoma"/>
              <a:cs typeface="Tahoma"/>
            </a:endParaRPr>
          </a:p>
        </p:txBody>
      </p:sp>
      <p:grpSp>
        <p:nvGrpSpPr>
          <p:cNvPr id="101" name="object 101"/>
          <p:cNvGrpSpPr/>
          <p:nvPr/>
        </p:nvGrpSpPr>
        <p:grpSpPr>
          <a:xfrm>
            <a:off x="1209372" y="2833100"/>
            <a:ext cx="521970" cy="163195"/>
            <a:chOff x="1209372" y="2833100"/>
            <a:chExt cx="521970" cy="163195"/>
          </a:xfrm>
        </p:grpSpPr>
        <p:sp>
          <p:nvSpPr>
            <p:cNvPr id="102" name="object 102"/>
            <p:cNvSpPr/>
            <p:nvPr/>
          </p:nvSpPr>
          <p:spPr>
            <a:xfrm>
              <a:off x="1215722" y="2839450"/>
              <a:ext cx="509270" cy="150495"/>
            </a:xfrm>
            <a:custGeom>
              <a:avLst/>
              <a:gdLst/>
              <a:ahLst/>
              <a:cxnLst/>
              <a:rect l="l" t="t" r="r" b="b"/>
              <a:pathLst>
                <a:path w="509269" h="150494">
                  <a:moveTo>
                    <a:pt x="471030" y="0"/>
                  </a:moveTo>
                  <a:lnTo>
                    <a:pt x="38100" y="0"/>
                  </a:lnTo>
                  <a:lnTo>
                    <a:pt x="23268" y="2992"/>
                  </a:lnTo>
                  <a:lnTo>
                    <a:pt x="11158" y="11153"/>
                  </a:lnTo>
                  <a:lnTo>
                    <a:pt x="2993" y="23263"/>
                  </a:lnTo>
                  <a:lnTo>
                    <a:pt x="0" y="38099"/>
                  </a:lnTo>
                  <a:lnTo>
                    <a:pt x="0" y="111925"/>
                  </a:lnTo>
                  <a:lnTo>
                    <a:pt x="2993" y="126750"/>
                  </a:lnTo>
                  <a:lnTo>
                    <a:pt x="11158" y="138861"/>
                  </a:lnTo>
                  <a:lnTo>
                    <a:pt x="23268" y="147029"/>
                  </a:lnTo>
                  <a:lnTo>
                    <a:pt x="38100" y="150025"/>
                  </a:lnTo>
                  <a:lnTo>
                    <a:pt x="471030" y="150025"/>
                  </a:lnTo>
                  <a:lnTo>
                    <a:pt x="485861" y="147029"/>
                  </a:lnTo>
                  <a:lnTo>
                    <a:pt x="497971" y="138861"/>
                  </a:lnTo>
                  <a:lnTo>
                    <a:pt x="506136" y="126750"/>
                  </a:lnTo>
                  <a:lnTo>
                    <a:pt x="509130" y="111925"/>
                  </a:lnTo>
                  <a:lnTo>
                    <a:pt x="509130" y="38099"/>
                  </a:lnTo>
                  <a:lnTo>
                    <a:pt x="506136" y="23263"/>
                  </a:lnTo>
                  <a:lnTo>
                    <a:pt x="497971" y="11153"/>
                  </a:lnTo>
                  <a:lnTo>
                    <a:pt x="485861" y="2992"/>
                  </a:lnTo>
                  <a:lnTo>
                    <a:pt x="47103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3" name="object 103"/>
            <p:cNvSpPr/>
            <p:nvPr/>
          </p:nvSpPr>
          <p:spPr>
            <a:xfrm>
              <a:off x="1215722" y="2839450"/>
              <a:ext cx="509270" cy="150495"/>
            </a:xfrm>
            <a:custGeom>
              <a:avLst/>
              <a:gdLst/>
              <a:ahLst/>
              <a:cxnLst/>
              <a:rect l="l" t="t" r="r" b="b"/>
              <a:pathLst>
                <a:path w="509269" h="150494">
                  <a:moveTo>
                    <a:pt x="471030" y="150025"/>
                  </a:moveTo>
                  <a:lnTo>
                    <a:pt x="38100" y="150025"/>
                  </a:lnTo>
                  <a:lnTo>
                    <a:pt x="23268" y="147029"/>
                  </a:lnTo>
                  <a:lnTo>
                    <a:pt x="11158" y="138861"/>
                  </a:lnTo>
                  <a:lnTo>
                    <a:pt x="2993" y="126750"/>
                  </a:lnTo>
                  <a:lnTo>
                    <a:pt x="0" y="111925"/>
                  </a:lnTo>
                  <a:lnTo>
                    <a:pt x="0" y="38099"/>
                  </a:lnTo>
                  <a:lnTo>
                    <a:pt x="2993" y="23263"/>
                  </a:lnTo>
                  <a:lnTo>
                    <a:pt x="11158" y="11153"/>
                  </a:lnTo>
                  <a:lnTo>
                    <a:pt x="23268" y="2992"/>
                  </a:lnTo>
                  <a:lnTo>
                    <a:pt x="38100" y="0"/>
                  </a:lnTo>
                  <a:lnTo>
                    <a:pt x="471030" y="0"/>
                  </a:lnTo>
                  <a:lnTo>
                    <a:pt x="485861" y="2992"/>
                  </a:lnTo>
                  <a:lnTo>
                    <a:pt x="497971" y="11153"/>
                  </a:lnTo>
                  <a:lnTo>
                    <a:pt x="506136" y="23263"/>
                  </a:lnTo>
                  <a:lnTo>
                    <a:pt x="509130" y="38099"/>
                  </a:lnTo>
                  <a:lnTo>
                    <a:pt x="509130" y="111925"/>
                  </a:lnTo>
                  <a:lnTo>
                    <a:pt x="506136" y="126750"/>
                  </a:lnTo>
                  <a:lnTo>
                    <a:pt x="497971" y="138861"/>
                  </a:lnTo>
                  <a:lnTo>
                    <a:pt x="485861" y="147029"/>
                  </a:lnTo>
                  <a:lnTo>
                    <a:pt x="471030" y="150025"/>
                  </a:lnTo>
                  <a:close/>
                </a:path>
              </a:pathLst>
            </a:custGeom>
            <a:ln w="12700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4" name="object 104"/>
          <p:cNvSpPr txBox="1"/>
          <p:nvPr/>
        </p:nvSpPr>
        <p:spPr>
          <a:xfrm>
            <a:off x="1252453" y="2838680"/>
            <a:ext cx="458470" cy="1397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750" b="1" spc="-75" dirty="0">
                <a:solidFill>
                  <a:srgbClr val="333333"/>
                </a:solidFill>
                <a:latin typeface="Tahoma"/>
                <a:cs typeface="Tahoma"/>
              </a:rPr>
              <a:t>Palaeolithic</a:t>
            </a:r>
            <a:endParaRPr sz="750">
              <a:latin typeface="Tahoma"/>
              <a:cs typeface="Tahoma"/>
            </a:endParaRPr>
          </a:p>
        </p:txBody>
      </p:sp>
      <p:grpSp>
        <p:nvGrpSpPr>
          <p:cNvPr id="105" name="object 105"/>
          <p:cNvGrpSpPr/>
          <p:nvPr/>
        </p:nvGrpSpPr>
        <p:grpSpPr>
          <a:xfrm>
            <a:off x="1096813" y="2196820"/>
            <a:ext cx="2223770" cy="509270"/>
            <a:chOff x="1096813" y="2196820"/>
            <a:chExt cx="2223770" cy="509270"/>
          </a:xfrm>
        </p:grpSpPr>
        <p:pic>
          <p:nvPicPr>
            <p:cNvPr id="106" name="object 106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874314" y="2196820"/>
              <a:ext cx="446189" cy="509242"/>
            </a:xfrm>
            <a:prstGeom prst="rect">
              <a:avLst/>
            </a:prstGeom>
          </p:spPr>
        </p:pic>
        <p:sp>
          <p:nvSpPr>
            <p:cNvPr id="107" name="object 107"/>
            <p:cNvSpPr/>
            <p:nvPr/>
          </p:nvSpPr>
          <p:spPr>
            <a:xfrm>
              <a:off x="1106338" y="2395680"/>
              <a:ext cx="1109345" cy="196850"/>
            </a:xfrm>
            <a:custGeom>
              <a:avLst/>
              <a:gdLst/>
              <a:ahLst/>
              <a:cxnLst/>
              <a:rect l="l" t="t" r="r" b="b"/>
              <a:pathLst>
                <a:path w="1109345" h="196850">
                  <a:moveTo>
                    <a:pt x="1071956" y="0"/>
                  </a:moveTo>
                  <a:lnTo>
                    <a:pt x="36842" y="0"/>
                  </a:lnTo>
                  <a:lnTo>
                    <a:pt x="22502" y="2893"/>
                  </a:lnTo>
                  <a:lnTo>
                    <a:pt x="10791" y="10787"/>
                  </a:lnTo>
                  <a:lnTo>
                    <a:pt x="2895" y="22497"/>
                  </a:lnTo>
                  <a:lnTo>
                    <a:pt x="0" y="36842"/>
                  </a:lnTo>
                  <a:lnTo>
                    <a:pt x="0" y="159613"/>
                  </a:lnTo>
                  <a:lnTo>
                    <a:pt x="2895" y="173958"/>
                  </a:lnTo>
                  <a:lnTo>
                    <a:pt x="10791" y="185669"/>
                  </a:lnTo>
                  <a:lnTo>
                    <a:pt x="22502" y="193562"/>
                  </a:lnTo>
                  <a:lnTo>
                    <a:pt x="36842" y="196456"/>
                  </a:lnTo>
                  <a:lnTo>
                    <a:pt x="1071956" y="196456"/>
                  </a:lnTo>
                  <a:lnTo>
                    <a:pt x="1086303" y="193562"/>
                  </a:lnTo>
                  <a:lnTo>
                    <a:pt x="1098018" y="185669"/>
                  </a:lnTo>
                  <a:lnTo>
                    <a:pt x="1105915" y="173958"/>
                  </a:lnTo>
                  <a:lnTo>
                    <a:pt x="1108811" y="159613"/>
                  </a:lnTo>
                  <a:lnTo>
                    <a:pt x="1108811" y="36842"/>
                  </a:lnTo>
                  <a:lnTo>
                    <a:pt x="1105915" y="22497"/>
                  </a:lnTo>
                  <a:lnTo>
                    <a:pt x="1098018" y="10787"/>
                  </a:lnTo>
                  <a:lnTo>
                    <a:pt x="1086303" y="2893"/>
                  </a:lnTo>
                  <a:lnTo>
                    <a:pt x="1071956" y="0"/>
                  </a:lnTo>
                  <a:close/>
                </a:path>
              </a:pathLst>
            </a:custGeom>
            <a:solidFill>
              <a:srgbClr val="33333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8" name="object 108"/>
            <p:cNvSpPr/>
            <p:nvPr/>
          </p:nvSpPr>
          <p:spPr>
            <a:xfrm>
              <a:off x="1106338" y="2395680"/>
              <a:ext cx="1109345" cy="196850"/>
            </a:xfrm>
            <a:custGeom>
              <a:avLst/>
              <a:gdLst/>
              <a:ahLst/>
              <a:cxnLst/>
              <a:rect l="l" t="t" r="r" b="b"/>
              <a:pathLst>
                <a:path w="1109345" h="196850">
                  <a:moveTo>
                    <a:pt x="0" y="36842"/>
                  </a:moveTo>
                  <a:lnTo>
                    <a:pt x="0" y="159613"/>
                  </a:lnTo>
                  <a:lnTo>
                    <a:pt x="2895" y="173958"/>
                  </a:lnTo>
                  <a:lnTo>
                    <a:pt x="10791" y="185669"/>
                  </a:lnTo>
                  <a:lnTo>
                    <a:pt x="22502" y="193562"/>
                  </a:lnTo>
                  <a:lnTo>
                    <a:pt x="36842" y="196456"/>
                  </a:lnTo>
                  <a:lnTo>
                    <a:pt x="1071956" y="196456"/>
                  </a:lnTo>
                  <a:lnTo>
                    <a:pt x="1086303" y="193562"/>
                  </a:lnTo>
                  <a:lnTo>
                    <a:pt x="1098018" y="185669"/>
                  </a:lnTo>
                  <a:lnTo>
                    <a:pt x="1105915" y="173958"/>
                  </a:lnTo>
                  <a:lnTo>
                    <a:pt x="1108811" y="159613"/>
                  </a:lnTo>
                  <a:lnTo>
                    <a:pt x="1108811" y="36842"/>
                  </a:lnTo>
                  <a:lnTo>
                    <a:pt x="1105915" y="22497"/>
                  </a:lnTo>
                  <a:lnTo>
                    <a:pt x="1098018" y="10787"/>
                  </a:lnTo>
                  <a:lnTo>
                    <a:pt x="1086303" y="2893"/>
                  </a:lnTo>
                  <a:lnTo>
                    <a:pt x="1071956" y="0"/>
                  </a:lnTo>
                  <a:lnTo>
                    <a:pt x="36842" y="0"/>
                  </a:lnTo>
                  <a:lnTo>
                    <a:pt x="22502" y="2893"/>
                  </a:lnTo>
                  <a:lnTo>
                    <a:pt x="10791" y="10787"/>
                  </a:lnTo>
                  <a:lnTo>
                    <a:pt x="2895" y="22497"/>
                  </a:lnTo>
                  <a:lnTo>
                    <a:pt x="0" y="36842"/>
                  </a:lnTo>
                  <a:close/>
                </a:path>
              </a:pathLst>
            </a:custGeom>
            <a:ln w="19050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9" name="object 109"/>
          <p:cNvSpPr txBox="1"/>
          <p:nvPr/>
        </p:nvSpPr>
        <p:spPr>
          <a:xfrm>
            <a:off x="1262948" y="2414218"/>
            <a:ext cx="821690" cy="1466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90"/>
              </a:spcBef>
            </a:pPr>
            <a:r>
              <a:rPr sz="800" spc="-30" dirty="0">
                <a:solidFill>
                  <a:srgbClr val="FFFFFF"/>
                </a:solidFill>
                <a:latin typeface="Calibri"/>
                <a:cs typeface="Calibri"/>
              </a:rPr>
              <a:t>Hunter-</a:t>
            </a:r>
            <a:r>
              <a:rPr sz="800" spc="-20" dirty="0">
                <a:solidFill>
                  <a:srgbClr val="FFFFFF"/>
                </a:solidFill>
                <a:latin typeface="Calibri"/>
                <a:cs typeface="Calibri"/>
              </a:rPr>
              <a:t>Gatherer</a:t>
            </a:r>
            <a:r>
              <a:rPr sz="800" spc="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800" spc="-20" dirty="0">
                <a:solidFill>
                  <a:srgbClr val="FFFFFF"/>
                </a:solidFill>
                <a:latin typeface="Calibri"/>
                <a:cs typeface="Calibri"/>
              </a:rPr>
              <a:t>life</a:t>
            </a:r>
            <a:endParaRPr sz="800">
              <a:latin typeface="Calibri"/>
              <a:cs typeface="Calibri"/>
            </a:endParaRPr>
          </a:p>
        </p:txBody>
      </p:sp>
      <p:grpSp>
        <p:nvGrpSpPr>
          <p:cNvPr id="110" name="object 110"/>
          <p:cNvGrpSpPr/>
          <p:nvPr/>
        </p:nvGrpSpPr>
        <p:grpSpPr>
          <a:xfrm>
            <a:off x="631930" y="2463591"/>
            <a:ext cx="6619240" cy="78105"/>
            <a:chOff x="631930" y="2463591"/>
            <a:chExt cx="6619240" cy="78105"/>
          </a:xfrm>
        </p:grpSpPr>
        <p:sp>
          <p:nvSpPr>
            <p:cNvPr id="111" name="object 111"/>
            <p:cNvSpPr/>
            <p:nvPr/>
          </p:nvSpPr>
          <p:spPr>
            <a:xfrm>
              <a:off x="675558" y="2493914"/>
              <a:ext cx="367030" cy="0"/>
            </a:xfrm>
            <a:custGeom>
              <a:avLst/>
              <a:gdLst/>
              <a:ahLst/>
              <a:cxnLst/>
              <a:rect l="l" t="t" r="r" b="b"/>
              <a:pathLst>
                <a:path w="367030">
                  <a:moveTo>
                    <a:pt x="366979" y="0"/>
                  </a:moveTo>
                  <a:lnTo>
                    <a:pt x="0" y="0"/>
                  </a:lnTo>
                </a:path>
              </a:pathLst>
            </a:custGeom>
            <a:ln w="20269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2" name="object 112"/>
            <p:cNvSpPr/>
            <p:nvPr/>
          </p:nvSpPr>
          <p:spPr>
            <a:xfrm>
              <a:off x="631930" y="2463591"/>
              <a:ext cx="52705" cy="60960"/>
            </a:xfrm>
            <a:custGeom>
              <a:avLst/>
              <a:gdLst/>
              <a:ahLst/>
              <a:cxnLst/>
              <a:rect l="l" t="t" r="r" b="b"/>
              <a:pathLst>
                <a:path w="52704" h="60960">
                  <a:moveTo>
                    <a:pt x="52501" y="0"/>
                  </a:moveTo>
                  <a:lnTo>
                    <a:pt x="0" y="30314"/>
                  </a:lnTo>
                  <a:lnTo>
                    <a:pt x="52501" y="60629"/>
                  </a:lnTo>
                  <a:lnTo>
                    <a:pt x="52501" y="0"/>
                  </a:lnTo>
                  <a:close/>
                </a:path>
              </a:pathLst>
            </a:custGeom>
            <a:solidFill>
              <a:srgbClr val="2427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3" name="object 113"/>
            <p:cNvSpPr/>
            <p:nvPr/>
          </p:nvSpPr>
          <p:spPr>
            <a:xfrm>
              <a:off x="2286731" y="2493914"/>
              <a:ext cx="367030" cy="0"/>
            </a:xfrm>
            <a:custGeom>
              <a:avLst/>
              <a:gdLst/>
              <a:ahLst/>
              <a:cxnLst/>
              <a:rect l="l" t="t" r="r" b="b"/>
              <a:pathLst>
                <a:path w="367030">
                  <a:moveTo>
                    <a:pt x="0" y="0"/>
                  </a:moveTo>
                  <a:lnTo>
                    <a:pt x="366979" y="0"/>
                  </a:lnTo>
                </a:path>
              </a:pathLst>
            </a:custGeom>
            <a:ln w="20269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4" name="object 114"/>
            <p:cNvSpPr/>
            <p:nvPr/>
          </p:nvSpPr>
          <p:spPr>
            <a:xfrm>
              <a:off x="2644833" y="2463596"/>
              <a:ext cx="52705" cy="60960"/>
            </a:xfrm>
            <a:custGeom>
              <a:avLst/>
              <a:gdLst/>
              <a:ahLst/>
              <a:cxnLst/>
              <a:rect l="l" t="t" r="r" b="b"/>
              <a:pathLst>
                <a:path w="52705" h="60960">
                  <a:moveTo>
                    <a:pt x="0" y="0"/>
                  </a:moveTo>
                  <a:lnTo>
                    <a:pt x="0" y="60629"/>
                  </a:lnTo>
                  <a:lnTo>
                    <a:pt x="52501" y="303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427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5" name="object 115"/>
            <p:cNvSpPr/>
            <p:nvPr/>
          </p:nvSpPr>
          <p:spPr>
            <a:xfrm>
              <a:off x="4400677" y="2510881"/>
              <a:ext cx="1494155" cy="0"/>
            </a:xfrm>
            <a:custGeom>
              <a:avLst/>
              <a:gdLst/>
              <a:ahLst/>
              <a:cxnLst/>
              <a:rect l="l" t="t" r="r" b="b"/>
              <a:pathLst>
                <a:path w="1494154">
                  <a:moveTo>
                    <a:pt x="1494104" y="0"/>
                  </a:moveTo>
                  <a:lnTo>
                    <a:pt x="0" y="0"/>
                  </a:lnTo>
                </a:path>
              </a:pathLst>
            </a:custGeom>
            <a:ln w="20269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6" name="object 116"/>
            <p:cNvSpPr/>
            <p:nvPr/>
          </p:nvSpPr>
          <p:spPr>
            <a:xfrm>
              <a:off x="4357039" y="2480570"/>
              <a:ext cx="52705" cy="60960"/>
            </a:xfrm>
            <a:custGeom>
              <a:avLst/>
              <a:gdLst/>
              <a:ahLst/>
              <a:cxnLst/>
              <a:rect l="l" t="t" r="r" b="b"/>
              <a:pathLst>
                <a:path w="52704" h="60960">
                  <a:moveTo>
                    <a:pt x="52514" y="0"/>
                  </a:moveTo>
                  <a:lnTo>
                    <a:pt x="0" y="30314"/>
                  </a:lnTo>
                  <a:lnTo>
                    <a:pt x="52514" y="60629"/>
                  </a:lnTo>
                  <a:lnTo>
                    <a:pt x="52514" y="0"/>
                  </a:lnTo>
                  <a:close/>
                </a:path>
              </a:pathLst>
            </a:custGeom>
            <a:solidFill>
              <a:srgbClr val="2427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7" name="object 117"/>
            <p:cNvSpPr/>
            <p:nvPr/>
          </p:nvSpPr>
          <p:spPr>
            <a:xfrm>
              <a:off x="6668601" y="2510881"/>
              <a:ext cx="539115" cy="0"/>
            </a:xfrm>
            <a:custGeom>
              <a:avLst/>
              <a:gdLst/>
              <a:ahLst/>
              <a:cxnLst/>
              <a:rect l="l" t="t" r="r" b="b"/>
              <a:pathLst>
                <a:path w="539115">
                  <a:moveTo>
                    <a:pt x="0" y="0"/>
                  </a:moveTo>
                  <a:lnTo>
                    <a:pt x="538924" y="0"/>
                  </a:lnTo>
                </a:path>
              </a:pathLst>
            </a:custGeom>
            <a:ln w="20269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8" name="object 118"/>
            <p:cNvSpPr/>
            <p:nvPr/>
          </p:nvSpPr>
          <p:spPr>
            <a:xfrm>
              <a:off x="7198658" y="2480575"/>
              <a:ext cx="52705" cy="60960"/>
            </a:xfrm>
            <a:custGeom>
              <a:avLst/>
              <a:gdLst/>
              <a:ahLst/>
              <a:cxnLst/>
              <a:rect l="l" t="t" r="r" b="b"/>
              <a:pathLst>
                <a:path w="52704" h="60960">
                  <a:moveTo>
                    <a:pt x="0" y="0"/>
                  </a:moveTo>
                  <a:lnTo>
                    <a:pt x="0" y="60629"/>
                  </a:lnTo>
                  <a:lnTo>
                    <a:pt x="52501" y="3030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427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9" name="object 119"/>
          <p:cNvSpPr txBox="1"/>
          <p:nvPr/>
        </p:nvSpPr>
        <p:spPr>
          <a:xfrm>
            <a:off x="4267315" y="3164470"/>
            <a:ext cx="369570" cy="14541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</a:pPr>
            <a:r>
              <a:rPr sz="750" b="1" spc="-60" dirty="0">
                <a:solidFill>
                  <a:srgbClr val="333333"/>
                </a:solidFill>
                <a:latin typeface="Tahoma"/>
                <a:cs typeface="Tahoma"/>
              </a:rPr>
              <a:t>2000</a:t>
            </a:r>
            <a:r>
              <a:rPr sz="750" b="1" spc="-30" dirty="0">
                <a:solidFill>
                  <a:srgbClr val="333333"/>
                </a:solidFill>
                <a:latin typeface="Tahoma"/>
                <a:cs typeface="Tahoma"/>
              </a:rPr>
              <a:t> </a:t>
            </a:r>
            <a:r>
              <a:rPr sz="750" b="1" spc="-25" dirty="0">
                <a:solidFill>
                  <a:srgbClr val="333333"/>
                </a:solidFill>
                <a:latin typeface="Tahoma"/>
                <a:cs typeface="Tahoma"/>
              </a:rPr>
              <a:t>BC</a:t>
            </a:r>
            <a:endParaRPr sz="750">
              <a:latin typeface="Tahoma"/>
              <a:cs typeface="Tahoma"/>
            </a:endParaRPr>
          </a:p>
        </p:txBody>
      </p:sp>
      <p:grpSp>
        <p:nvGrpSpPr>
          <p:cNvPr id="120" name="object 120"/>
          <p:cNvGrpSpPr/>
          <p:nvPr/>
        </p:nvGrpSpPr>
        <p:grpSpPr>
          <a:xfrm>
            <a:off x="514502" y="1242992"/>
            <a:ext cx="6082030" cy="1845310"/>
            <a:chOff x="514502" y="1242992"/>
            <a:chExt cx="6082030" cy="1845310"/>
          </a:xfrm>
        </p:grpSpPr>
        <p:sp>
          <p:nvSpPr>
            <p:cNvPr id="121" name="object 121"/>
            <p:cNvSpPr/>
            <p:nvPr/>
          </p:nvSpPr>
          <p:spPr>
            <a:xfrm>
              <a:off x="527062" y="1707413"/>
              <a:ext cx="1123950" cy="411480"/>
            </a:xfrm>
            <a:custGeom>
              <a:avLst/>
              <a:gdLst/>
              <a:ahLst/>
              <a:cxnLst/>
              <a:rect l="l" t="t" r="r" b="b"/>
              <a:pathLst>
                <a:path w="1123950" h="411480">
                  <a:moveTo>
                    <a:pt x="1073645" y="0"/>
                  </a:moveTo>
                  <a:lnTo>
                    <a:pt x="50203" y="0"/>
                  </a:lnTo>
                  <a:lnTo>
                    <a:pt x="35321" y="1782"/>
                  </a:lnTo>
                  <a:lnTo>
                    <a:pt x="21708" y="6848"/>
                  </a:lnTo>
                  <a:lnTo>
                    <a:pt x="9789" y="14776"/>
                  </a:lnTo>
                  <a:lnTo>
                    <a:pt x="0" y="25133"/>
                  </a:lnTo>
                  <a:lnTo>
                    <a:pt x="0" y="386079"/>
                  </a:lnTo>
                  <a:lnTo>
                    <a:pt x="9794" y="396441"/>
                  </a:lnTo>
                  <a:lnTo>
                    <a:pt x="21710" y="404366"/>
                  </a:lnTo>
                  <a:lnTo>
                    <a:pt x="35322" y="409431"/>
                  </a:lnTo>
                  <a:lnTo>
                    <a:pt x="50203" y="411213"/>
                  </a:lnTo>
                  <a:lnTo>
                    <a:pt x="1073645" y="411213"/>
                  </a:lnTo>
                  <a:lnTo>
                    <a:pt x="1114066" y="396431"/>
                  </a:lnTo>
                  <a:lnTo>
                    <a:pt x="1123849" y="25133"/>
                  </a:lnTo>
                  <a:lnTo>
                    <a:pt x="1114058" y="14771"/>
                  </a:lnTo>
                  <a:lnTo>
                    <a:pt x="1102144" y="6846"/>
                  </a:lnTo>
                  <a:lnTo>
                    <a:pt x="1088531" y="1782"/>
                  </a:lnTo>
                  <a:lnTo>
                    <a:pt x="107364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2" name="object 122"/>
            <p:cNvSpPr/>
            <p:nvPr/>
          </p:nvSpPr>
          <p:spPr>
            <a:xfrm>
              <a:off x="684784" y="1707413"/>
              <a:ext cx="866140" cy="411480"/>
            </a:xfrm>
            <a:custGeom>
              <a:avLst/>
              <a:gdLst/>
              <a:ahLst/>
              <a:cxnLst/>
              <a:rect l="l" t="t" r="r" b="b"/>
              <a:pathLst>
                <a:path w="866140" h="411480">
                  <a:moveTo>
                    <a:pt x="252666" y="98399"/>
                  </a:moveTo>
                  <a:lnTo>
                    <a:pt x="77597" y="0"/>
                  </a:lnTo>
                  <a:lnTo>
                    <a:pt x="0" y="0"/>
                  </a:lnTo>
                  <a:lnTo>
                    <a:pt x="174929" y="98399"/>
                  </a:lnTo>
                  <a:lnTo>
                    <a:pt x="252666" y="98399"/>
                  </a:lnTo>
                  <a:close/>
                </a:path>
                <a:path w="866140" h="411480">
                  <a:moveTo>
                    <a:pt x="312801" y="293065"/>
                  </a:moveTo>
                  <a:lnTo>
                    <a:pt x="235038" y="293065"/>
                  </a:lnTo>
                  <a:lnTo>
                    <a:pt x="24180" y="411226"/>
                  </a:lnTo>
                  <a:lnTo>
                    <a:pt x="101917" y="411226"/>
                  </a:lnTo>
                  <a:lnTo>
                    <a:pt x="312801" y="293065"/>
                  </a:lnTo>
                  <a:close/>
                </a:path>
                <a:path w="866140" h="411480">
                  <a:moveTo>
                    <a:pt x="770559" y="0"/>
                  </a:moveTo>
                  <a:lnTo>
                    <a:pt x="692886" y="0"/>
                  </a:lnTo>
                  <a:lnTo>
                    <a:pt x="517118" y="98399"/>
                  </a:lnTo>
                  <a:lnTo>
                    <a:pt x="594779" y="98399"/>
                  </a:lnTo>
                  <a:lnTo>
                    <a:pt x="770559" y="0"/>
                  </a:lnTo>
                  <a:close/>
                </a:path>
                <a:path w="866140" h="411480">
                  <a:moveTo>
                    <a:pt x="866101" y="411226"/>
                  </a:moveTo>
                  <a:lnTo>
                    <a:pt x="654951" y="293065"/>
                  </a:lnTo>
                  <a:lnTo>
                    <a:pt x="577253" y="293065"/>
                  </a:lnTo>
                  <a:lnTo>
                    <a:pt x="788390" y="411226"/>
                  </a:lnTo>
                  <a:lnTo>
                    <a:pt x="866101" y="411226"/>
                  </a:lnTo>
                  <a:close/>
                </a:path>
              </a:pathLst>
            </a:custGeom>
            <a:solidFill>
              <a:srgbClr val="DC003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3" name="object 123"/>
            <p:cNvSpPr/>
            <p:nvPr/>
          </p:nvSpPr>
          <p:spPr>
            <a:xfrm>
              <a:off x="527050" y="1707413"/>
              <a:ext cx="1123950" cy="411480"/>
            </a:xfrm>
            <a:custGeom>
              <a:avLst/>
              <a:gdLst/>
              <a:ahLst/>
              <a:cxnLst/>
              <a:rect l="l" t="t" r="r" b="b"/>
              <a:pathLst>
                <a:path w="1123950" h="411480">
                  <a:moveTo>
                    <a:pt x="276225" y="293065"/>
                  </a:moveTo>
                  <a:lnTo>
                    <a:pt x="0" y="293065"/>
                  </a:lnTo>
                  <a:lnTo>
                    <a:pt x="0" y="386092"/>
                  </a:lnTo>
                  <a:lnTo>
                    <a:pt x="9804" y="396443"/>
                  </a:lnTo>
                  <a:lnTo>
                    <a:pt x="21717" y="404368"/>
                  </a:lnTo>
                  <a:lnTo>
                    <a:pt x="35331" y="409435"/>
                  </a:lnTo>
                  <a:lnTo>
                    <a:pt x="50203" y="411226"/>
                  </a:lnTo>
                  <a:lnTo>
                    <a:pt x="66332" y="411226"/>
                  </a:lnTo>
                  <a:lnTo>
                    <a:pt x="276225" y="293065"/>
                  </a:lnTo>
                  <a:close/>
                </a:path>
                <a:path w="1123950" h="411480">
                  <a:moveTo>
                    <a:pt x="276225" y="98399"/>
                  </a:moveTo>
                  <a:lnTo>
                    <a:pt x="101701" y="0"/>
                  </a:lnTo>
                  <a:lnTo>
                    <a:pt x="50203" y="0"/>
                  </a:lnTo>
                  <a:lnTo>
                    <a:pt x="35331" y="1790"/>
                  </a:lnTo>
                  <a:lnTo>
                    <a:pt x="21717" y="6858"/>
                  </a:lnTo>
                  <a:lnTo>
                    <a:pt x="9791" y="14782"/>
                  </a:lnTo>
                  <a:lnTo>
                    <a:pt x="0" y="25133"/>
                  </a:lnTo>
                  <a:lnTo>
                    <a:pt x="0" y="98399"/>
                  </a:lnTo>
                  <a:lnTo>
                    <a:pt x="276225" y="98399"/>
                  </a:lnTo>
                  <a:close/>
                </a:path>
                <a:path w="1123950" h="411480">
                  <a:moveTo>
                    <a:pt x="479729" y="309778"/>
                  </a:moveTo>
                  <a:lnTo>
                    <a:pt x="298704" y="411226"/>
                  </a:lnTo>
                  <a:lnTo>
                    <a:pt x="479729" y="411226"/>
                  </a:lnTo>
                  <a:lnTo>
                    <a:pt x="479729" y="309778"/>
                  </a:lnTo>
                  <a:close/>
                </a:path>
                <a:path w="1123950" h="411480">
                  <a:moveTo>
                    <a:pt x="479729" y="12"/>
                  </a:moveTo>
                  <a:lnTo>
                    <a:pt x="334340" y="12"/>
                  </a:lnTo>
                  <a:lnTo>
                    <a:pt x="479729" y="81762"/>
                  </a:lnTo>
                  <a:lnTo>
                    <a:pt x="479729" y="12"/>
                  </a:lnTo>
                  <a:close/>
                </a:path>
                <a:path w="1123950" h="411480">
                  <a:moveTo>
                    <a:pt x="799439" y="12"/>
                  </a:moveTo>
                  <a:lnTo>
                    <a:pt x="653465" y="12"/>
                  </a:lnTo>
                  <a:lnTo>
                    <a:pt x="653465" y="81762"/>
                  </a:lnTo>
                  <a:lnTo>
                    <a:pt x="799439" y="12"/>
                  </a:lnTo>
                  <a:close/>
                </a:path>
                <a:path w="1123950" h="411480">
                  <a:moveTo>
                    <a:pt x="835063" y="411226"/>
                  </a:moveTo>
                  <a:lnTo>
                    <a:pt x="653465" y="309778"/>
                  </a:lnTo>
                  <a:lnTo>
                    <a:pt x="653465" y="411226"/>
                  </a:lnTo>
                  <a:lnTo>
                    <a:pt x="835063" y="411226"/>
                  </a:lnTo>
                  <a:close/>
                </a:path>
                <a:path w="1123950" h="411480">
                  <a:moveTo>
                    <a:pt x="1123861" y="293065"/>
                  </a:moveTo>
                  <a:lnTo>
                    <a:pt x="856932" y="293065"/>
                  </a:lnTo>
                  <a:lnTo>
                    <a:pt x="1068908" y="411213"/>
                  </a:lnTo>
                  <a:lnTo>
                    <a:pt x="1073645" y="411213"/>
                  </a:lnTo>
                  <a:lnTo>
                    <a:pt x="1088542" y="409435"/>
                  </a:lnTo>
                  <a:lnTo>
                    <a:pt x="1102156" y="404368"/>
                  </a:lnTo>
                  <a:lnTo>
                    <a:pt x="1114069" y="396443"/>
                  </a:lnTo>
                  <a:lnTo>
                    <a:pt x="1123861" y="386080"/>
                  </a:lnTo>
                  <a:lnTo>
                    <a:pt x="1123861" y="293065"/>
                  </a:lnTo>
                  <a:close/>
                </a:path>
                <a:path w="1123950" h="411480">
                  <a:moveTo>
                    <a:pt x="1123861" y="25133"/>
                  </a:moveTo>
                  <a:lnTo>
                    <a:pt x="1114069" y="14782"/>
                  </a:lnTo>
                  <a:lnTo>
                    <a:pt x="1102156" y="6858"/>
                  </a:lnTo>
                  <a:lnTo>
                    <a:pt x="1088542" y="1790"/>
                  </a:lnTo>
                  <a:lnTo>
                    <a:pt x="1073645" y="0"/>
                  </a:lnTo>
                  <a:lnTo>
                    <a:pt x="1031582" y="0"/>
                  </a:lnTo>
                  <a:lnTo>
                    <a:pt x="856932" y="98399"/>
                  </a:lnTo>
                  <a:lnTo>
                    <a:pt x="1123861" y="98399"/>
                  </a:lnTo>
                  <a:lnTo>
                    <a:pt x="1123861" y="25133"/>
                  </a:lnTo>
                  <a:close/>
                </a:path>
              </a:pathLst>
            </a:custGeom>
            <a:solidFill>
              <a:srgbClr val="0D1E7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4" name="object 124"/>
            <p:cNvSpPr/>
            <p:nvPr/>
          </p:nvSpPr>
          <p:spPr>
            <a:xfrm>
              <a:off x="527062" y="1707425"/>
              <a:ext cx="1123950" cy="411480"/>
            </a:xfrm>
            <a:custGeom>
              <a:avLst/>
              <a:gdLst/>
              <a:ahLst/>
              <a:cxnLst/>
              <a:rect l="l" t="t" r="r" b="b"/>
              <a:pathLst>
                <a:path w="1123950" h="411480">
                  <a:moveTo>
                    <a:pt x="1123848" y="137325"/>
                  </a:moveTo>
                  <a:lnTo>
                    <a:pt x="618693" y="137325"/>
                  </a:lnTo>
                  <a:lnTo>
                    <a:pt x="618693" y="0"/>
                  </a:lnTo>
                  <a:lnTo>
                    <a:pt x="514477" y="0"/>
                  </a:lnTo>
                  <a:lnTo>
                    <a:pt x="514477" y="137325"/>
                  </a:lnTo>
                  <a:lnTo>
                    <a:pt x="0" y="137325"/>
                  </a:lnTo>
                  <a:lnTo>
                    <a:pt x="0" y="254215"/>
                  </a:lnTo>
                  <a:lnTo>
                    <a:pt x="514477" y="254215"/>
                  </a:lnTo>
                  <a:lnTo>
                    <a:pt x="514477" y="411213"/>
                  </a:lnTo>
                  <a:lnTo>
                    <a:pt x="618693" y="411213"/>
                  </a:lnTo>
                  <a:lnTo>
                    <a:pt x="618693" y="254215"/>
                  </a:lnTo>
                  <a:lnTo>
                    <a:pt x="1123848" y="254215"/>
                  </a:lnTo>
                  <a:lnTo>
                    <a:pt x="1123848" y="137325"/>
                  </a:lnTo>
                  <a:close/>
                </a:path>
              </a:pathLst>
            </a:custGeom>
            <a:solidFill>
              <a:srgbClr val="DC003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5" name="object 125"/>
            <p:cNvSpPr/>
            <p:nvPr/>
          </p:nvSpPr>
          <p:spPr>
            <a:xfrm>
              <a:off x="514502" y="1707413"/>
              <a:ext cx="1149350" cy="411480"/>
            </a:xfrm>
            <a:custGeom>
              <a:avLst/>
              <a:gdLst/>
              <a:ahLst/>
              <a:cxnLst/>
              <a:rect l="l" t="t" r="r" b="b"/>
              <a:pathLst>
                <a:path w="1149350" h="411480">
                  <a:moveTo>
                    <a:pt x="1086205" y="0"/>
                  </a:moveTo>
                  <a:lnTo>
                    <a:pt x="62763" y="0"/>
                  </a:lnTo>
                  <a:lnTo>
                    <a:pt x="38356" y="4940"/>
                  </a:lnTo>
                  <a:lnTo>
                    <a:pt x="18403" y="18403"/>
                  </a:lnTo>
                  <a:lnTo>
                    <a:pt x="4940" y="38356"/>
                  </a:lnTo>
                  <a:lnTo>
                    <a:pt x="0" y="62763"/>
                  </a:lnTo>
                  <a:lnTo>
                    <a:pt x="0" y="348451"/>
                  </a:lnTo>
                  <a:lnTo>
                    <a:pt x="4940" y="372856"/>
                  </a:lnTo>
                  <a:lnTo>
                    <a:pt x="18403" y="392809"/>
                  </a:lnTo>
                  <a:lnTo>
                    <a:pt x="38356" y="406273"/>
                  </a:lnTo>
                  <a:lnTo>
                    <a:pt x="62765" y="411213"/>
                  </a:lnTo>
                  <a:lnTo>
                    <a:pt x="1086205" y="411213"/>
                  </a:lnTo>
                  <a:lnTo>
                    <a:pt x="1110617" y="406273"/>
                  </a:lnTo>
                  <a:lnTo>
                    <a:pt x="1130569" y="392809"/>
                  </a:lnTo>
                  <a:lnTo>
                    <a:pt x="1135083" y="386119"/>
                  </a:lnTo>
                  <a:lnTo>
                    <a:pt x="62771" y="386119"/>
                  </a:lnTo>
                  <a:lnTo>
                    <a:pt x="48125" y="383155"/>
                  </a:lnTo>
                  <a:lnTo>
                    <a:pt x="36150" y="375076"/>
                  </a:lnTo>
                  <a:lnTo>
                    <a:pt x="28068" y="363102"/>
                  </a:lnTo>
                  <a:lnTo>
                    <a:pt x="25102" y="348451"/>
                  </a:lnTo>
                  <a:lnTo>
                    <a:pt x="25103" y="62763"/>
                  </a:lnTo>
                  <a:lnTo>
                    <a:pt x="28068" y="48113"/>
                  </a:lnTo>
                  <a:lnTo>
                    <a:pt x="36150" y="36138"/>
                  </a:lnTo>
                  <a:lnTo>
                    <a:pt x="48125" y="28060"/>
                  </a:lnTo>
                  <a:lnTo>
                    <a:pt x="62771" y="25096"/>
                  </a:lnTo>
                  <a:lnTo>
                    <a:pt x="1135084" y="25096"/>
                  </a:lnTo>
                  <a:lnTo>
                    <a:pt x="1130569" y="18403"/>
                  </a:lnTo>
                  <a:lnTo>
                    <a:pt x="1110617" y="4940"/>
                  </a:lnTo>
                  <a:lnTo>
                    <a:pt x="1086205" y="0"/>
                  </a:lnTo>
                  <a:close/>
                </a:path>
                <a:path w="1149350" h="411480">
                  <a:moveTo>
                    <a:pt x="1135084" y="25096"/>
                  </a:moveTo>
                  <a:lnTo>
                    <a:pt x="1086213" y="25096"/>
                  </a:lnTo>
                  <a:lnTo>
                    <a:pt x="1100856" y="28060"/>
                  </a:lnTo>
                  <a:lnTo>
                    <a:pt x="1112827" y="36138"/>
                  </a:lnTo>
                  <a:lnTo>
                    <a:pt x="1120905" y="48113"/>
                  </a:lnTo>
                  <a:lnTo>
                    <a:pt x="1123868" y="62763"/>
                  </a:lnTo>
                  <a:lnTo>
                    <a:pt x="1123868" y="348451"/>
                  </a:lnTo>
                  <a:lnTo>
                    <a:pt x="1120905" y="363102"/>
                  </a:lnTo>
                  <a:lnTo>
                    <a:pt x="1112827" y="375076"/>
                  </a:lnTo>
                  <a:lnTo>
                    <a:pt x="1100856" y="383155"/>
                  </a:lnTo>
                  <a:lnTo>
                    <a:pt x="1086213" y="386119"/>
                  </a:lnTo>
                  <a:lnTo>
                    <a:pt x="1135083" y="386119"/>
                  </a:lnTo>
                  <a:lnTo>
                    <a:pt x="1144030" y="372856"/>
                  </a:lnTo>
                  <a:lnTo>
                    <a:pt x="1148968" y="348451"/>
                  </a:lnTo>
                  <a:lnTo>
                    <a:pt x="1148969" y="62763"/>
                  </a:lnTo>
                  <a:lnTo>
                    <a:pt x="1144030" y="38356"/>
                  </a:lnTo>
                  <a:lnTo>
                    <a:pt x="1135084" y="25096"/>
                  </a:lnTo>
                  <a:close/>
                </a:path>
              </a:pathLst>
            </a:custGeom>
            <a:solidFill>
              <a:srgbClr val="2427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6" name="object 126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88177" y="1700631"/>
              <a:ext cx="977897" cy="419096"/>
            </a:xfrm>
            <a:prstGeom prst="rect">
              <a:avLst/>
            </a:prstGeom>
          </p:spPr>
        </p:pic>
        <p:pic>
          <p:nvPicPr>
            <p:cNvPr id="127" name="object 127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676537" y="1781473"/>
              <a:ext cx="806202" cy="258808"/>
            </a:xfrm>
            <a:prstGeom prst="rect">
              <a:avLst/>
            </a:prstGeom>
          </p:spPr>
        </p:pic>
        <p:pic>
          <p:nvPicPr>
            <p:cNvPr id="128" name="object 128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765427" y="1242992"/>
              <a:ext cx="647130" cy="515106"/>
            </a:xfrm>
            <a:prstGeom prst="rect">
              <a:avLst/>
            </a:prstGeom>
          </p:spPr>
        </p:pic>
        <p:pic>
          <p:nvPicPr>
            <p:cNvPr id="129" name="object 129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5960844" y="1899426"/>
              <a:ext cx="635102" cy="422133"/>
            </a:xfrm>
            <a:prstGeom prst="rect">
              <a:avLst/>
            </a:prstGeom>
          </p:spPr>
        </p:pic>
        <p:pic>
          <p:nvPicPr>
            <p:cNvPr id="130" name="object 130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632251" y="2283930"/>
              <a:ext cx="350122" cy="422133"/>
            </a:xfrm>
            <a:prstGeom prst="rect">
              <a:avLst/>
            </a:prstGeom>
          </p:spPr>
        </p:pic>
        <p:sp>
          <p:nvSpPr>
            <p:cNvPr id="131" name="object 131"/>
            <p:cNvSpPr/>
            <p:nvPr/>
          </p:nvSpPr>
          <p:spPr>
            <a:xfrm>
              <a:off x="2308642" y="2751077"/>
              <a:ext cx="1241425" cy="327025"/>
            </a:xfrm>
            <a:custGeom>
              <a:avLst/>
              <a:gdLst/>
              <a:ahLst/>
              <a:cxnLst/>
              <a:rect l="l" t="t" r="r" b="b"/>
              <a:pathLst>
                <a:path w="1241425" h="327025">
                  <a:moveTo>
                    <a:pt x="1241348" y="0"/>
                  </a:moveTo>
                  <a:lnTo>
                    <a:pt x="1116939" y="0"/>
                  </a:lnTo>
                  <a:lnTo>
                    <a:pt x="0" y="0"/>
                  </a:lnTo>
                  <a:lnTo>
                    <a:pt x="0" y="326758"/>
                  </a:lnTo>
                  <a:lnTo>
                    <a:pt x="1241348" y="326758"/>
                  </a:lnTo>
                  <a:lnTo>
                    <a:pt x="1241348" y="0"/>
                  </a:lnTo>
                  <a:close/>
                </a:path>
              </a:pathLst>
            </a:custGeom>
            <a:solidFill>
              <a:srgbClr val="9FC2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2" name="object 132"/>
            <p:cNvSpPr/>
            <p:nvPr/>
          </p:nvSpPr>
          <p:spPr>
            <a:xfrm>
              <a:off x="2308642" y="2751077"/>
              <a:ext cx="1241425" cy="327025"/>
            </a:xfrm>
            <a:custGeom>
              <a:avLst/>
              <a:gdLst/>
              <a:ahLst/>
              <a:cxnLst/>
              <a:rect l="l" t="t" r="r" b="b"/>
              <a:pathLst>
                <a:path w="1241425" h="327025">
                  <a:moveTo>
                    <a:pt x="1116939" y="0"/>
                  </a:moveTo>
                  <a:lnTo>
                    <a:pt x="982268" y="0"/>
                  </a:lnTo>
                  <a:lnTo>
                    <a:pt x="0" y="0"/>
                  </a:lnTo>
                  <a:lnTo>
                    <a:pt x="0" y="326758"/>
                  </a:lnTo>
                  <a:lnTo>
                    <a:pt x="982268" y="326758"/>
                  </a:lnTo>
                  <a:lnTo>
                    <a:pt x="1116939" y="326758"/>
                  </a:lnTo>
                  <a:lnTo>
                    <a:pt x="1241348" y="326758"/>
                  </a:lnTo>
                  <a:lnTo>
                    <a:pt x="1241348" y="0"/>
                  </a:lnTo>
                  <a:lnTo>
                    <a:pt x="1116939" y="0"/>
                  </a:lnTo>
                  <a:close/>
                </a:path>
              </a:pathLst>
            </a:custGeom>
            <a:ln w="20320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3" name="object 133"/>
            <p:cNvSpPr/>
            <p:nvPr/>
          </p:nvSpPr>
          <p:spPr>
            <a:xfrm>
              <a:off x="2658705" y="2839450"/>
              <a:ext cx="501015" cy="150495"/>
            </a:xfrm>
            <a:custGeom>
              <a:avLst/>
              <a:gdLst/>
              <a:ahLst/>
              <a:cxnLst/>
              <a:rect l="l" t="t" r="r" b="b"/>
              <a:pathLst>
                <a:path w="501014" h="150494">
                  <a:moveTo>
                    <a:pt x="462610" y="0"/>
                  </a:moveTo>
                  <a:lnTo>
                    <a:pt x="38099" y="0"/>
                  </a:lnTo>
                  <a:lnTo>
                    <a:pt x="23268" y="2992"/>
                  </a:lnTo>
                  <a:lnTo>
                    <a:pt x="11158" y="11153"/>
                  </a:lnTo>
                  <a:lnTo>
                    <a:pt x="2993" y="23263"/>
                  </a:lnTo>
                  <a:lnTo>
                    <a:pt x="0" y="38099"/>
                  </a:lnTo>
                  <a:lnTo>
                    <a:pt x="0" y="111925"/>
                  </a:lnTo>
                  <a:lnTo>
                    <a:pt x="2993" y="126750"/>
                  </a:lnTo>
                  <a:lnTo>
                    <a:pt x="11158" y="138861"/>
                  </a:lnTo>
                  <a:lnTo>
                    <a:pt x="23268" y="147029"/>
                  </a:lnTo>
                  <a:lnTo>
                    <a:pt x="38099" y="150025"/>
                  </a:lnTo>
                  <a:lnTo>
                    <a:pt x="462610" y="150025"/>
                  </a:lnTo>
                  <a:lnTo>
                    <a:pt x="477441" y="147029"/>
                  </a:lnTo>
                  <a:lnTo>
                    <a:pt x="489551" y="138861"/>
                  </a:lnTo>
                  <a:lnTo>
                    <a:pt x="497716" y="126750"/>
                  </a:lnTo>
                  <a:lnTo>
                    <a:pt x="500710" y="111925"/>
                  </a:lnTo>
                  <a:lnTo>
                    <a:pt x="500710" y="38099"/>
                  </a:lnTo>
                  <a:lnTo>
                    <a:pt x="497716" y="23263"/>
                  </a:lnTo>
                  <a:lnTo>
                    <a:pt x="489551" y="11153"/>
                  </a:lnTo>
                  <a:lnTo>
                    <a:pt x="477441" y="2992"/>
                  </a:lnTo>
                  <a:lnTo>
                    <a:pt x="46261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4" name="object 134"/>
            <p:cNvSpPr/>
            <p:nvPr/>
          </p:nvSpPr>
          <p:spPr>
            <a:xfrm>
              <a:off x="2658705" y="2839450"/>
              <a:ext cx="501015" cy="150495"/>
            </a:xfrm>
            <a:custGeom>
              <a:avLst/>
              <a:gdLst/>
              <a:ahLst/>
              <a:cxnLst/>
              <a:rect l="l" t="t" r="r" b="b"/>
              <a:pathLst>
                <a:path w="501014" h="150494">
                  <a:moveTo>
                    <a:pt x="462610" y="150025"/>
                  </a:moveTo>
                  <a:lnTo>
                    <a:pt x="38099" y="150025"/>
                  </a:lnTo>
                  <a:lnTo>
                    <a:pt x="23268" y="147029"/>
                  </a:lnTo>
                  <a:lnTo>
                    <a:pt x="11158" y="138861"/>
                  </a:lnTo>
                  <a:lnTo>
                    <a:pt x="2993" y="126750"/>
                  </a:lnTo>
                  <a:lnTo>
                    <a:pt x="0" y="111925"/>
                  </a:lnTo>
                  <a:lnTo>
                    <a:pt x="0" y="38099"/>
                  </a:lnTo>
                  <a:lnTo>
                    <a:pt x="2993" y="23263"/>
                  </a:lnTo>
                  <a:lnTo>
                    <a:pt x="11158" y="11153"/>
                  </a:lnTo>
                  <a:lnTo>
                    <a:pt x="23268" y="2992"/>
                  </a:lnTo>
                  <a:lnTo>
                    <a:pt x="38099" y="0"/>
                  </a:lnTo>
                  <a:lnTo>
                    <a:pt x="462610" y="0"/>
                  </a:lnTo>
                  <a:lnTo>
                    <a:pt x="477441" y="2992"/>
                  </a:lnTo>
                  <a:lnTo>
                    <a:pt x="489551" y="11153"/>
                  </a:lnTo>
                  <a:lnTo>
                    <a:pt x="497716" y="23263"/>
                  </a:lnTo>
                  <a:lnTo>
                    <a:pt x="500710" y="38099"/>
                  </a:lnTo>
                  <a:lnTo>
                    <a:pt x="500710" y="111925"/>
                  </a:lnTo>
                  <a:lnTo>
                    <a:pt x="497716" y="126750"/>
                  </a:lnTo>
                  <a:lnTo>
                    <a:pt x="489551" y="138861"/>
                  </a:lnTo>
                  <a:lnTo>
                    <a:pt x="477441" y="147029"/>
                  </a:lnTo>
                  <a:lnTo>
                    <a:pt x="462610" y="150025"/>
                  </a:lnTo>
                  <a:close/>
                </a:path>
              </a:pathLst>
            </a:custGeom>
            <a:ln w="12700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5" name="object 135"/>
          <p:cNvSpPr txBox="1"/>
          <p:nvPr/>
        </p:nvSpPr>
        <p:spPr>
          <a:xfrm>
            <a:off x="2708225" y="2836153"/>
            <a:ext cx="403225" cy="1397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750" b="1" spc="-80" dirty="0">
                <a:solidFill>
                  <a:srgbClr val="333333"/>
                </a:solidFill>
                <a:latin typeface="Tahoma"/>
                <a:cs typeface="Tahoma"/>
              </a:rPr>
              <a:t>Mesolithic</a:t>
            </a:r>
            <a:endParaRPr sz="750">
              <a:latin typeface="Tahoma"/>
              <a:cs typeface="Tahoma"/>
            </a:endParaRPr>
          </a:p>
        </p:txBody>
      </p:sp>
      <p:grpSp>
        <p:nvGrpSpPr>
          <p:cNvPr id="136" name="object 136"/>
          <p:cNvGrpSpPr/>
          <p:nvPr/>
        </p:nvGrpSpPr>
        <p:grpSpPr>
          <a:xfrm>
            <a:off x="3534985" y="2740917"/>
            <a:ext cx="929005" cy="347345"/>
            <a:chOff x="3534985" y="2740917"/>
            <a:chExt cx="929005" cy="347345"/>
          </a:xfrm>
        </p:grpSpPr>
        <p:sp>
          <p:nvSpPr>
            <p:cNvPr id="137" name="object 137"/>
            <p:cNvSpPr/>
            <p:nvPr/>
          </p:nvSpPr>
          <p:spPr>
            <a:xfrm>
              <a:off x="3545145" y="2751077"/>
              <a:ext cx="908685" cy="327025"/>
            </a:xfrm>
            <a:custGeom>
              <a:avLst/>
              <a:gdLst/>
              <a:ahLst/>
              <a:cxnLst/>
              <a:rect l="l" t="t" r="r" b="b"/>
              <a:pathLst>
                <a:path w="908685" h="327025">
                  <a:moveTo>
                    <a:pt x="908164" y="0"/>
                  </a:moveTo>
                  <a:lnTo>
                    <a:pt x="817143" y="0"/>
                  </a:lnTo>
                  <a:lnTo>
                    <a:pt x="0" y="0"/>
                  </a:lnTo>
                  <a:lnTo>
                    <a:pt x="0" y="326758"/>
                  </a:lnTo>
                  <a:lnTo>
                    <a:pt x="908164" y="326758"/>
                  </a:lnTo>
                  <a:lnTo>
                    <a:pt x="908164" y="0"/>
                  </a:lnTo>
                  <a:close/>
                </a:path>
              </a:pathLst>
            </a:custGeom>
            <a:solidFill>
              <a:srgbClr val="C5D5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8" name="object 138"/>
            <p:cNvSpPr/>
            <p:nvPr/>
          </p:nvSpPr>
          <p:spPr>
            <a:xfrm>
              <a:off x="3545145" y="2751077"/>
              <a:ext cx="908685" cy="327025"/>
            </a:xfrm>
            <a:custGeom>
              <a:avLst/>
              <a:gdLst/>
              <a:ahLst/>
              <a:cxnLst/>
              <a:rect l="l" t="t" r="r" b="b"/>
              <a:pathLst>
                <a:path w="908685" h="327025">
                  <a:moveTo>
                    <a:pt x="817143" y="0"/>
                  </a:moveTo>
                  <a:lnTo>
                    <a:pt x="718616" y="0"/>
                  </a:lnTo>
                  <a:lnTo>
                    <a:pt x="0" y="0"/>
                  </a:lnTo>
                  <a:lnTo>
                    <a:pt x="0" y="326758"/>
                  </a:lnTo>
                  <a:lnTo>
                    <a:pt x="718616" y="326758"/>
                  </a:lnTo>
                  <a:lnTo>
                    <a:pt x="817143" y="326758"/>
                  </a:lnTo>
                  <a:lnTo>
                    <a:pt x="908164" y="326758"/>
                  </a:lnTo>
                  <a:lnTo>
                    <a:pt x="908164" y="0"/>
                  </a:lnTo>
                  <a:lnTo>
                    <a:pt x="817143" y="0"/>
                  </a:lnTo>
                  <a:close/>
                </a:path>
              </a:pathLst>
            </a:custGeom>
            <a:ln w="20320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9" name="object 139"/>
            <p:cNvSpPr/>
            <p:nvPr/>
          </p:nvSpPr>
          <p:spPr>
            <a:xfrm>
              <a:off x="3769344" y="2839450"/>
              <a:ext cx="452120" cy="150495"/>
            </a:xfrm>
            <a:custGeom>
              <a:avLst/>
              <a:gdLst/>
              <a:ahLst/>
              <a:cxnLst/>
              <a:rect l="l" t="t" r="r" b="b"/>
              <a:pathLst>
                <a:path w="452120" h="150494">
                  <a:moveTo>
                    <a:pt x="413550" y="0"/>
                  </a:moveTo>
                  <a:lnTo>
                    <a:pt x="38099" y="0"/>
                  </a:lnTo>
                  <a:lnTo>
                    <a:pt x="23268" y="2992"/>
                  </a:lnTo>
                  <a:lnTo>
                    <a:pt x="11158" y="11153"/>
                  </a:lnTo>
                  <a:lnTo>
                    <a:pt x="2993" y="23263"/>
                  </a:lnTo>
                  <a:lnTo>
                    <a:pt x="0" y="38099"/>
                  </a:lnTo>
                  <a:lnTo>
                    <a:pt x="0" y="111925"/>
                  </a:lnTo>
                  <a:lnTo>
                    <a:pt x="2993" y="126750"/>
                  </a:lnTo>
                  <a:lnTo>
                    <a:pt x="11158" y="138861"/>
                  </a:lnTo>
                  <a:lnTo>
                    <a:pt x="23268" y="147029"/>
                  </a:lnTo>
                  <a:lnTo>
                    <a:pt x="38099" y="150025"/>
                  </a:lnTo>
                  <a:lnTo>
                    <a:pt x="413550" y="150025"/>
                  </a:lnTo>
                  <a:lnTo>
                    <a:pt x="428381" y="147029"/>
                  </a:lnTo>
                  <a:lnTo>
                    <a:pt x="440491" y="138861"/>
                  </a:lnTo>
                  <a:lnTo>
                    <a:pt x="448656" y="126750"/>
                  </a:lnTo>
                  <a:lnTo>
                    <a:pt x="451650" y="111925"/>
                  </a:lnTo>
                  <a:lnTo>
                    <a:pt x="451650" y="38099"/>
                  </a:lnTo>
                  <a:lnTo>
                    <a:pt x="448656" y="23263"/>
                  </a:lnTo>
                  <a:lnTo>
                    <a:pt x="440491" y="11153"/>
                  </a:lnTo>
                  <a:lnTo>
                    <a:pt x="428381" y="2992"/>
                  </a:lnTo>
                  <a:lnTo>
                    <a:pt x="41355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0" name="object 140"/>
            <p:cNvSpPr/>
            <p:nvPr/>
          </p:nvSpPr>
          <p:spPr>
            <a:xfrm>
              <a:off x="3769344" y="2839450"/>
              <a:ext cx="452120" cy="150495"/>
            </a:xfrm>
            <a:custGeom>
              <a:avLst/>
              <a:gdLst/>
              <a:ahLst/>
              <a:cxnLst/>
              <a:rect l="l" t="t" r="r" b="b"/>
              <a:pathLst>
                <a:path w="452120" h="150494">
                  <a:moveTo>
                    <a:pt x="413550" y="150025"/>
                  </a:moveTo>
                  <a:lnTo>
                    <a:pt x="38099" y="150025"/>
                  </a:lnTo>
                  <a:lnTo>
                    <a:pt x="23268" y="147029"/>
                  </a:lnTo>
                  <a:lnTo>
                    <a:pt x="11158" y="138861"/>
                  </a:lnTo>
                  <a:lnTo>
                    <a:pt x="2993" y="126750"/>
                  </a:lnTo>
                  <a:lnTo>
                    <a:pt x="0" y="111925"/>
                  </a:lnTo>
                  <a:lnTo>
                    <a:pt x="0" y="38099"/>
                  </a:lnTo>
                  <a:lnTo>
                    <a:pt x="2993" y="23263"/>
                  </a:lnTo>
                  <a:lnTo>
                    <a:pt x="11158" y="11153"/>
                  </a:lnTo>
                  <a:lnTo>
                    <a:pt x="23268" y="2992"/>
                  </a:lnTo>
                  <a:lnTo>
                    <a:pt x="38099" y="0"/>
                  </a:lnTo>
                  <a:lnTo>
                    <a:pt x="413550" y="0"/>
                  </a:lnTo>
                  <a:lnTo>
                    <a:pt x="428381" y="2992"/>
                  </a:lnTo>
                  <a:lnTo>
                    <a:pt x="440491" y="11153"/>
                  </a:lnTo>
                  <a:lnTo>
                    <a:pt x="448656" y="23263"/>
                  </a:lnTo>
                  <a:lnTo>
                    <a:pt x="451650" y="38099"/>
                  </a:lnTo>
                  <a:lnTo>
                    <a:pt x="451650" y="111925"/>
                  </a:lnTo>
                  <a:lnTo>
                    <a:pt x="448656" y="126750"/>
                  </a:lnTo>
                  <a:lnTo>
                    <a:pt x="440491" y="138861"/>
                  </a:lnTo>
                  <a:lnTo>
                    <a:pt x="428381" y="147029"/>
                  </a:lnTo>
                  <a:lnTo>
                    <a:pt x="413550" y="150025"/>
                  </a:lnTo>
                  <a:close/>
                </a:path>
              </a:pathLst>
            </a:custGeom>
            <a:ln w="12700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1" name="object 141"/>
          <p:cNvSpPr txBox="1"/>
          <p:nvPr/>
        </p:nvSpPr>
        <p:spPr>
          <a:xfrm>
            <a:off x="3831936" y="2834656"/>
            <a:ext cx="353060" cy="1397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750" b="1" spc="-75" dirty="0">
                <a:solidFill>
                  <a:srgbClr val="333333"/>
                </a:solidFill>
                <a:latin typeface="Tahoma"/>
                <a:cs typeface="Tahoma"/>
              </a:rPr>
              <a:t>Neolithic</a:t>
            </a:r>
            <a:endParaRPr sz="750">
              <a:latin typeface="Tahoma"/>
              <a:cs typeface="Tahoma"/>
            </a:endParaRPr>
          </a:p>
        </p:txBody>
      </p:sp>
      <p:grpSp>
        <p:nvGrpSpPr>
          <p:cNvPr id="142" name="object 142"/>
          <p:cNvGrpSpPr/>
          <p:nvPr/>
        </p:nvGrpSpPr>
        <p:grpSpPr>
          <a:xfrm>
            <a:off x="263961" y="1150498"/>
            <a:ext cx="10219690" cy="2439035"/>
            <a:chOff x="263961" y="1150498"/>
            <a:chExt cx="10219690" cy="2439035"/>
          </a:xfrm>
        </p:grpSpPr>
        <p:sp>
          <p:nvSpPr>
            <p:cNvPr id="143" name="object 143"/>
            <p:cNvSpPr/>
            <p:nvPr/>
          </p:nvSpPr>
          <p:spPr>
            <a:xfrm>
              <a:off x="564408" y="2914453"/>
              <a:ext cx="62230" cy="0"/>
            </a:xfrm>
            <a:custGeom>
              <a:avLst/>
              <a:gdLst/>
              <a:ahLst/>
              <a:cxnLst/>
              <a:rect l="l" t="t" r="r" b="b"/>
              <a:pathLst>
                <a:path w="62229">
                  <a:moveTo>
                    <a:pt x="61937" y="0"/>
                  </a:moveTo>
                  <a:lnTo>
                    <a:pt x="0" y="0"/>
                  </a:lnTo>
                </a:path>
              </a:pathLst>
            </a:custGeom>
            <a:ln w="20269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4" name="object 144"/>
            <p:cNvSpPr/>
            <p:nvPr/>
          </p:nvSpPr>
          <p:spPr>
            <a:xfrm>
              <a:off x="520774" y="2884142"/>
              <a:ext cx="52705" cy="60960"/>
            </a:xfrm>
            <a:custGeom>
              <a:avLst/>
              <a:gdLst/>
              <a:ahLst/>
              <a:cxnLst/>
              <a:rect l="l" t="t" r="r" b="b"/>
              <a:pathLst>
                <a:path w="52704" h="60960">
                  <a:moveTo>
                    <a:pt x="52501" y="0"/>
                  </a:moveTo>
                  <a:lnTo>
                    <a:pt x="0" y="30314"/>
                  </a:lnTo>
                  <a:lnTo>
                    <a:pt x="52501" y="60629"/>
                  </a:lnTo>
                  <a:lnTo>
                    <a:pt x="52501" y="0"/>
                  </a:lnTo>
                  <a:close/>
                </a:path>
              </a:pathLst>
            </a:custGeom>
            <a:solidFill>
              <a:srgbClr val="2427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5" name="object 145"/>
            <p:cNvSpPr/>
            <p:nvPr/>
          </p:nvSpPr>
          <p:spPr>
            <a:xfrm>
              <a:off x="276661" y="1163198"/>
              <a:ext cx="10194290" cy="2413635"/>
            </a:xfrm>
            <a:custGeom>
              <a:avLst/>
              <a:gdLst/>
              <a:ahLst/>
              <a:cxnLst/>
              <a:rect l="l" t="t" r="r" b="b"/>
              <a:pathLst>
                <a:path w="10194290" h="2413635">
                  <a:moveTo>
                    <a:pt x="10130637" y="2413304"/>
                  </a:moveTo>
                  <a:lnTo>
                    <a:pt x="63500" y="2413304"/>
                  </a:lnTo>
                  <a:lnTo>
                    <a:pt x="38785" y="2408313"/>
                  </a:lnTo>
                  <a:lnTo>
                    <a:pt x="18600" y="2394704"/>
                  </a:lnTo>
                  <a:lnTo>
                    <a:pt x="4990" y="2374519"/>
                  </a:lnTo>
                  <a:lnTo>
                    <a:pt x="0" y="2349804"/>
                  </a:lnTo>
                  <a:lnTo>
                    <a:pt x="0" y="63500"/>
                  </a:lnTo>
                  <a:lnTo>
                    <a:pt x="4990" y="38779"/>
                  </a:lnTo>
                  <a:lnTo>
                    <a:pt x="18600" y="18595"/>
                  </a:lnTo>
                  <a:lnTo>
                    <a:pt x="38785" y="4989"/>
                  </a:lnTo>
                  <a:lnTo>
                    <a:pt x="63500" y="0"/>
                  </a:lnTo>
                  <a:lnTo>
                    <a:pt x="10130637" y="0"/>
                  </a:lnTo>
                  <a:lnTo>
                    <a:pt x="10155352" y="4989"/>
                  </a:lnTo>
                  <a:lnTo>
                    <a:pt x="10175536" y="18595"/>
                  </a:lnTo>
                  <a:lnTo>
                    <a:pt x="10189146" y="38779"/>
                  </a:lnTo>
                  <a:lnTo>
                    <a:pt x="10194137" y="63500"/>
                  </a:lnTo>
                  <a:lnTo>
                    <a:pt x="10194137" y="2349804"/>
                  </a:lnTo>
                  <a:lnTo>
                    <a:pt x="10189146" y="2374519"/>
                  </a:lnTo>
                  <a:lnTo>
                    <a:pt x="10175536" y="2394704"/>
                  </a:lnTo>
                  <a:lnTo>
                    <a:pt x="10155352" y="2408313"/>
                  </a:lnTo>
                  <a:lnTo>
                    <a:pt x="10130637" y="2413304"/>
                  </a:lnTo>
                  <a:close/>
                </a:path>
              </a:pathLst>
            </a:custGeom>
            <a:ln w="25400">
              <a:solidFill>
                <a:srgbClr val="212A2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46" name="object 146"/>
          <p:cNvGrpSpPr/>
          <p:nvPr/>
        </p:nvGrpSpPr>
        <p:grpSpPr>
          <a:xfrm>
            <a:off x="92877" y="3732984"/>
            <a:ext cx="3708400" cy="3827145"/>
            <a:chOff x="92877" y="3732984"/>
            <a:chExt cx="3708400" cy="3827145"/>
          </a:xfrm>
        </p:grpSpPr>
        <p:pic>
          <p:nvPicPr>
            <p:cNvPr id="147" name="object 147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92877" y="3779194"/>
              <a:ext cx="3708397" cy="3780810"/>
            </a:xfrm>
            <a:prstGeom prst="rect">
              <a:avLst/>
            </a:prstGeom>
          </p:spPr>
        </p:pic>
        <p:sp>
          <p:nvSpPr>
            <p:cNvPr id="148" name="object 148"/>
            <p:cNvSpPr/>
            <p:nvPr/>
          </p:nvSpPr>
          <p:spPr>
            <a:xfrm>
              <a:off x="264199" y="3947117"/>
              <a:ext cx="3294379" cy="3368675"/>
            </a:xfrm>
            <a:custGeom>
              <a:avLst/>
              <a:gdLst/>
              <a:ahLst/>
              <a:cxnLst/>
              <a:rect l="l" t="t" r="r" b="b"/>
              <a:pathLst>
                <a:path w="3294379" h="3368675">
                  <a:moveTo>
                    <a:pt x="3230867" y="0"/>
                  </a:moveTo>
                  <a:lnTo>
                    <a:pt x="63500" y="0"/>
                  </a:lnTo>
                  <a:lnTo>
                    <a:pt x="38785" y="4990"/>
                  </a:lnTo>
                  <a:lnTo>
                    <a:pt x="18600" y="18600"/>
                  </a:lnTo>
                  <a:lnTo>
                    <a:pt x="4990" y="38785"/>
                  </a:lnTo>
                  <a:lnTo>
                    <a:pt x="0" y="63500"/>
                  </a:lnTo>
                  <a:lnTo>
                    <a:pt x="0" y="3304819"/>
                  </a:lnTo>
                  <a:lnTo>
                    <a:pt x="4990" y="3329539"/>
                  </a:lnTo>
                  <a:lnTo>
                    <a:pt x="18600" y="3349723"/>
                  </a:lnTo>
                  <a:lnTo>
                    <a:pt x="38785" y="3363330"/>
                  </a:lnTo>
                  <a:lnTo>
                    <a:pt x="63500" y="3368319"/>
                  </a:lnTo>
                  <a:lnTo>
                    <a:pt x="3230867" y="3368319"/>
                  </a:lnTo>
                  <a:lnTo>
                    <a:pt x="3255582" y="3363330"/>
                  </a:lnTo>
                  <a:lnTo>
                    <a:pt x="3275766" y="3349723"/>
                  </a:lnTo>
                  <a:lnTo>
                    <a:pt x="3289376" y="3329539"/>
                  </a:lnTo>
                  <a:lnTo>
                    <a:pt x="3294367" y="3304819"/>
                  </a:lnTo>
                  <a:lnTo>
                    <a:pt x="3294367" y="63500"/>
                  </a:lnTo>
                  <a:lnTo>
                    <a:pt x="3289376" y="38785"/>
                  </a:lnTo>
                  <a:lnTo>
                    <a:pt x="3275766" y="18600"/>
                  </a:lnTo>
                  <a:lnTo>
                    <a:pt x="3255582" y="4990"/>
                  </a:lnTo>
                  <a:lnTo>
                    <a:pt x="3230867" y="0"/>
                  </a:lnTo>
                  <a:close/>
                </a:path>
              </a:pathLst>
            </a:custGeom>
            <a:solidFill>
              <a:srgbClr val="FFFFFF">
                <a:alpha val="94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9" name="object 149"/>
            <p:cNvSpPr/>
            <p:nvPr/>
          </p:nvSpPr>
          <p:spPr>
            <a:xfrm>
              <a:off x="264199" y="3947117"/>
              <a:ext cx="3294379" cy="3368675"/>
            </a:xfrm>
            <a:custGeom>
              <a:avLst/>
              <a:gdLst/>
              <a:ahLst/>
              <a:cxnLst/>
              <a:rect l="l" t="t" r="r" b="b"/>
              <a:pathLst>
                <a:path w="3294379" h="3368675">
                  <a:moveTo>
                    <a:pt x="3230867" y="3368319"/>
                  </a:moveTo>
                  <a:lnTo>
                    <a:pt x="63500" y="3368319"/>
                  </a:lnTo>
                  <a:lnTo>
                    <a:pt x="38785" y="3363330"/>
                  </a:lnTo>
                  <a:lnTo>
                    <a:pt x="18600" y="3349723"/>
                  </a:lnTo>
                  <a:lnTo>
                    <a:pt x="4990" y="3329539"/>
                  </a:lnTo>
                  <a:lnTo>
                    <a:pt x="0" y="3304819"/>
                  </a:lnTo>
                  <a:lnTo>
                    <a:pt x="0" y="63500"/>
                  </a:lnTo>
                  <a:lnTo>
                    <a:pt x="4990" y="38785"/>
                  </a:lnTo>
                  <a:lnTo>
                    <a:pt x="18600" y="18600"/>
                  </a:lnTo>
                  <a:lnTo>
                    <a:pt x="38785" y="4990"/>
                  </a:lnTo>
                  <a:lnTo>
                    <a:pt x="63500" y="0"/>
                  </a:lnTo>
                  <a:lnTo>
                    <a:pt x="3230867" y="0"/>
                  </a:lnTo>
                  <a:lnTo>
                    <a:pt x="3255582" y="4990"/>
                  </a:lnTo>
                  <a:lnTo>
                    <a:pt x="3275766" y="18600"/>
                  </a:lnTo>
                  <a:lnTo>
                    <a:pt x="3289376" y="38785"/>
                  </a:lnTo>
                  <a:lnTo>
                    <a:pt x="3294367" y="63500"/>
                  </a:lnTo>
                  <a:lnTo>
                    <a:pt x="3294367" y="3304819"/>
                  </a:lnTo>
                  <a:lnTo>
                    <a:pt x="3289376" y="3329539"/>
                  </a:lnTo>
                  <a:lnTo>
                    <a:pt x="3275766" y="3349723"/>
                  </a:lnTo>
                  <a:lnTo>
                    <a:pt x="3255582" y="3363330"/>
                  </a:lnTo>
                  <a:lnTo>
                    <a:pt x="3230867" y="3368319"/>
                  </a:lnTo>
                  <a:close/>
                </a:path>
              </a:pathLst>
            </a:custGeom>
            <a:ln w="25400">
              <a:solidFill>
                <a:srgbClr val="212A2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0" name="object 150"/>
            <p:cNvSpPr/>
            <p:nvPr/>
          </p:nvSpPr>
          <p:spPr>
            <a:xfrm>
              <a:off x="347807" y="3742509"/>
              <a:ext cx="1360805" cy="359410"/>
            </a:xfrm>
            <a:custGeom>
              <a:avLst/>
              <a:gdLst/>
              <a:ahLst/>
              <a:cxnLst/>
              <a:rect l="l" t="t" r="r" b="b"/>
              <a:pathLst>
                <a:path w="1360805" h="359410">
                  <a:moveTo>
                    <a:pt x="1296733" y="0"/>
                  </a:moveTo>
                  <a:lnTo>
                    <a:pt x="63500" y="0"/>
                  </a:lnTo>
                  <a:lnTo>
                    <a:pt x="38779" y="4989"/>
                  </a:lnTo>
                  <a:lnTo>
                    <a:pt x="18595" y="18595"/>
                  </a:lnTo>
                  <a:lnTo>
                    <a:pt x="4989" y="38779"/>
                  </a:lnTo>
                  <a:lnTo>
                    <a:pt x="0" y="63500"/>
                  </a:lnTo>
                  <a:lnTo>
                    <a:pt x="0" y="295757"/>
                  </a:lnTo>
                  <a:lnTo>
                    <a:pt x="4989" y="320472"/>
                  </a:lnTo>
                  <a:lnTo>
                    <a:pt x="18595" y="340656"/>
                  </a:lnTo>
                  <a:lnTo>
                    <a:pt x="38779" y="354266"/>
                  </a:lnTo>
                  <a:lnTo>
                    <a:pt x="63500" y="359257"/>
                  </a:lnTo>
                  <a:lnTo>
                    <a:pt x="1296733" y="359257"/>
                  </a:lnTo>
                  <a:lnTo>
                    <a:pt x="1321448" y="354266"/>
                  </a:lnTo>
                  <a:lnTo>
                    <a:pt x="1341632" y="340656"/>
                  </a:lnTo>
                  <a:lnTo>
                    <a:pt x="1355242" y="320472"/>
                  </a:lnTo>
                  <a:lnTo>
                    <a:pt x="1360233" y="295757"/>
                  </a:lnTo>
                  <a:lnTo>
                    <a:pt x="1360233" y="63500"/>
                  </a:lnTo>
                  <a:lnTo>
                    <a:pt x="1355242" y="38779"/>
                  </a:lnTo>
                  <a:lnTo>
                    <a:pt x="1341632" y="18595"/>
                  </a:lnTo>
                  <a:lnTo>
                    <a:pt x="1321448" y="4989"/>
                  </a:lnTo>
                  <a:lnTo>
                    <a:pt x="1296733" y="0"/>
                  </a:lnTo>
                  <a:close/>
                </a:path>
              </a:pathLst>
            </a:custGeom>
            <a:solidFill>
              <a:srgbClr val="33333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1" name="object 151"/>
            <p:cNvSpPr/>
            <p:nvPr/>
          </p:nvSpPr>
          <p:spPr>
            <a:xfrm>
              <a:off x="347807" y="3742509"/>
              <a:ext cx="1360805" cy="359410"/>
            </a:xfrm>
            <a:custGeom>
              <a:avLst/>
              <a:gdLst/>
              <a:ahLst/>
              <a:cxnLst/>
              <a:rect l="l" t="t" r="r" b="b"/>
              <a:pathLst>
                <a:path w="1360805" h="359410">
                  <a:moveTo>
                    <a:pt x="1296733" y="359257"/>
                  </a:moveTo>
                  <a:lnTo>
                    <a:pt x="63500" y="359257"/>
                  </a:lnTo>
                  <a:lnTo>
                    <a:pt x="38779" y="354266"/>
                  </a:lnTo>
                  <a:lnTo>
                    <a:pt x="18595" y="340656"/>
                  </a:lnTo>
                  <a:lnTo>
                    <a:pt x="4989" y="320472"/>
                  </a:lnTo>
                  <a:lnTo>
                    <a:pt x="0" y="295757"/>
                  </a:lnTo>
                  <a:lnTo>
                    <a:pt x="0" y="63500"/>
                  </a:lnTo>
                  <a:lnTo>
                    <a:pt x="4989" y="38779"/>
                  </a:lnTo>
                  <a:lnTo>
                    <a:pt x="18595" y="18595"/>
                  </a:lnTo>
                  <a:lnTo>
                    <a:pt x="38779" y="4989"/>
                  </a:lnTo>
                  <a:lnTo>
                    <a:pt x="63500" y="0"/>
                  </a:lnTo>
                  <a:lnTo>
                    <a:pt x="1296733" y="0"/>
                  </a:lnTo>
                  <a:lnTo>
                    <a:pt x="1321448" y="4989"/>
                  </a:lnTo>
                  <a:lnTo>
                    <a:pt x="1341632" y="18595"/>
                  </a:lnTo>
                  <a:lnTo>
                    <a:pt x="1355242" y="38779"/>
                  </a:lnTo>
                  <a:lnTo>
                    <a:pt x="1360233" y="63500"/>
                  </a:lnTo>
                  <a:lnTo>
                    <a:pt x="1360233" y="295757"/>
                  </a:lnTo>
                  <a:lnTo>
                    <a:pt x="1355242" y="320472"/>
                  </a:lnTo>
                  <a:lnTo>
                    <a:pt x="1341632" y="340656"/>
                  </a:lnTo>
                  <a:lnTo>
                    <a:pt x="1321448" y="354266"/>
                  </a:lnTo>
                  <a:lnTo>
                    <a:pt x="1296733" y="359257"/>
                  </a:lnTo>
                  <a:close/>
                </a:path>
              </a:pathLst>
            </a:custGeom>
            <a:ln w="19050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2" name="object 152"/>
          <p:cNvSpPr txBox="1"/>
          <p:nvPr/>
        </p:nvSpPr>
        <p:spPr>
          <a:xfrm>
            <a:off x="358902" y="3773650"/>
            <a:ext cx="1330325" cy="2647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8905">
              <a:lnSpc>
                <a:spcPct val="100000"/>
              </a:lnSpc>
              <a:spcBef>
                <a:spcPts val="120"/>
              </a:spcBef>
            </a:pPr>
            <a:r>
              <a:rPr sz="1550" spc="-165" dirty="0">
                <a:solidFill>
                  <a:srgbClr val="FFFFFF"/>
                </a:solidFill>
                <a:latin typeface="Trebuchet MS"/>
                <a:cs typeface="Trebuchet MS"/>
              </a:rPr>
              <a:t>The</a:t>
            </a:r>
            <a:r>
              <a:rPr sz="1550" spc="-7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550" spc="-50" dirty="0">
                <a:solidFill>
                  <a:srgbClr val="FFFFFF"/>
                </a:solidFill>
                <a:latin typeface="Trebuchet MS"/>
                <a:cs typeface="Trebuchet MS"/>
              </a:rPr>
              <a:t>Stone</a:t>
            </a:r>
            <a:r>
              <a:rPr sz="1550" spc="-7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550" spc="-25" dirty="0">
                <a:solidFill>
                  <a:srgbClr val="FFFFFF"/>
                </a:solidFill>
                <a:latin typeface="Trebuchet MS"/>
                <a:cs typeface="Trebuchet MS"/>
              </a:rPr>
              <a:t>Age</a:t>
            </a:r>
            <a:endParaRPr sz="1550">
              <a:latin typeface="Trebuchet MS"/>
              <a:cs typeface="Trebuchet MS"/>
            </a:endParaRPr>
          </a:p>
        </p:txBody>
      </p:sp>
      <p:sp>
        <p:nvSpPr>
          <p:cNvPr id="153" name="object 153"/>
          <p:cNvSpPr txBox="1"/>
          <p:nvPr/>
        </p:nvSpPr>
        <p:spPr>
          <a:xfrm>
            <a:off x="529676" y="4241829"/>
            <a:ext cx="2896870" cy="10420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1300"/>
              </a:lnSpc>
              <a:spcBef>
                <a:spcPts val="100"/>
              </a:spcBef>
            </a:pP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The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Stone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Age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is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a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30" dirty="0">
                <a:solidFill>
                  <a:srgbClr val="57585B"/>
                </a:solidFill>
                <a:latin typeface="Tahoma"/>
                <a:cs typeface="Tahoma"/>
              </a:rPr>
              <a:t>period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of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30" dirty="0">
                <a:solidFill>
                  <a:srgbClr val="57585B"/>
                </a:solidFill>
                <a:latin typeface="Tahoma"/>
                <a:cs typeface="Tahoma"/>
              </a:rPr>
              <a:t>our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history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that 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happened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thousands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of</a:t>
            </a:r>
            <a:r>
              <a:rPr sz="1100" spc="-3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years</a:t>
            </a:r>
            <a:r>
              <a:rPr sz="1100" spc="-3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65" dirty="0">
                <a:solidFill>
                  <a:srgbClr val="57585B"/>
                </a:solidFill>
                <a:latin typeface="Tahoma"/>
                <a:cs typeface="Tahoma"/>
              </a:rPr>
              <a:t>ago.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95" dirty="0">
                <a:solidFill>
                  <a:srgbClr val="57585B"/>
                </a:solidFill>
                <a:latin typeface="Tahoma"/>
                <a:cs typeface="Tahoma"/>
              </a:rPr>
              <a:t>It</a:t>
            </a:r>
            <a:r>
              <a:rPr sz="1100" spc="-1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is</a:t>
            </a:r>
            <a:r>
              <a:rPr sz="1100" spc="-30" dirty="0">
                <a:solidFill>
                  <a:srgbClr val="57585B"/>
                </a:solidFill>
                <a:latin typeface="Tahoma"/>
                <a:cs typeface="Tahoma"/>
              </a:rPr>
              <a:t> called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the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Stone</a:t>
            </a:r>
            <a:r>
              <a:rPr sz="1100" spc="-6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Age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30" dirty="0">
                <a:solidFill>
                  <a:srgbClr val="57585B"/>
                </a:solidFill>
                <a:latin typeface="Tahoma"/>
                <a:cs typeface="Tahoma"/>
              </a:rPr>
              <a:t>because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it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is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the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era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when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early 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humans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started</a:t>
            </a:r>
            <a:r>
              <a:rPr sz="1100" spc="-6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30" dirty="0">
                <a:solidFill>
                  <a:srgbClr val="57585B"/>
                </a:solidFill>
                <a:latin typeface="Tahoma"/>
                <a:cs typeface="Tahoma"/>
              </a:rPr>
              <a:t>using</a:t>
            </a:r>
            <a:r>
              <a:rPr sz="1100" spc="-5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stone</a:t>
            </a:r>
            <a:r>
              <a:rPr sz="1100" spc="-5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for</a:t>
            </a:r>
            <a:r>
              <a:rPr sz="1100" spc="-5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tools</a:t>
            </a:r>
            <a:r>
              <a:rPr sz="1100" spc="-5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and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weap- 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ons.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They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also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used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stones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to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light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fires.</a:t>
            </a:r>
            <a:endParaRPr sz="1100">
              <a:latin typeface="Tahoma"/>
              <a:cs typeface="Tahoma"/>
            </a:endParaRPr>
          </a:p>
        </p:txBody>
      </p:sp>
      <p:sp>
        <p:nvSpPr>
          <p:cNvPr id="154" name="object 154"/>
          <p:cNvSpPr txBox="1"/>
          <p:nvPr/>
        </p:nvSpPr>
        <p:spPr>
          <a:xfrm>
            <a:off x="529676" y="5461270"/>
            <a:ext cx="2818765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1300"/>
              </a:lnSpc>
              <a:spcBef>
                <a:spcPts val="100"/>
              </a:spcBef>
            </a:pP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The</a:t>
            </a:r>
            <a:r>
              <a:rPr sz="1100" spc="-6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Stone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Age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is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30" dirty="0">
                <a:solidFill>
                  <a:srgbClr val="57585B"/>
                </a:solidFill>
                <a:latin typeface="Tahoma"/>
                <a:cs typeface="Tahoma"/>
              </a:rPr>
              <a:t>divided</a:t>
            </a:r>
            <a:r>
              <a:rPr sz="1100" spc="-5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into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30" dirty="0">
                <a:solidFill>
                  <a:srgbClr val="57585B"/>
                </a:solidFill>
                <a:latin typeface="Tahoma"/>
                <a:cs typeface="Tahoma"/>
              </a:rPr>
              <a:t>three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periods;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the </a:t>
            </a:r>
            <a:r>
              <a:rPr sz="1100" spc="-30" dirty="0">
                <a:solidFill>
                  <a:srgbClr val="57585B"/>
                </a:solidFill>
                <a:latin typeface="Tahoma"/>
                <a:cs typeface="Tahoma"/>
              </a:rPr>
              <a:t>Palaeolithic</a:t>
            </a:r>
            <a:r>
              <a:rPr sz="1100" spc="-1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60" dirty="0">
                <a:solidFill>
                  <a:srgbClr val="57585B"/>
                </a:solidFill>
                <a:latin typeface="Tahoma"/>
                <a:cs typeface="Tahoma"/>
              </a:rPr>
              <a:t>(old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Stone</a:t>
            </a:r>
            <a:r>
              <a:rPr sz="1100" spc="-1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65" dirty="0">
                <a:solidFill>
                  <a:srgbClr val="57585B"/>
                </a:solidFill>
                <a:latin typeface="Tahoma"/>
                <a:cs typeface="Tahoma"/>
              </a:rPr>
              <a:t>Age),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Mesolithic</a:t>
            </a:r>
            <a:r>
              <a:rPr sz="1100" spc="-1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(middle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Stone</a:t>
            </a:r>
            <a:r>
              <a:rPr sz="1100" spc="-7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Age)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and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the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Neolithic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75" dirty="0">
                <a:solidFill>
                  <a:srgbClr val="57585B"/>
                </a:solidFill>
                <a:latin typeface="Tahoma"/>
                <a:cs typeface="Tahoma"/>
              </a:rPr>
              <a:t>(new</a:t>
            </a:r>
            <a:r>
              <a:rPr sz="1100" spc="-1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Stone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Age).</a:t>
            </a:r>
            <a:endParaRPr sz="1100">
              <a:latin typeface="Tahoma"/>
              <a:cs typeface="Tahoma"/>
            </a:endParaRPr>
          </a:p>
        </p:txBody>
      </p:sp>
      <p:sp>
        <p:nvSpPr>
          <p:cNvPr id="155" name="object 155"/>
          <p:cNvSpPr txBox="1"/>
          <p:nvPr/>
        </p:nvSpPr>
        <p:spPr>
          <a:xfrm>
            <a:off x="529676" y="6274184"/>
            <a:ext cx="2800350" cy="838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1200"/>
              </a:lnSpc>
              <a:spcBef>
                <a:spcPts val="100"/>
              </a:spcBef>
            </a:pPr>
            <a:r>
              <a:rPr sz="1100" spc="-30" dirty="0">
                <a:solidFill>
                  <a:srgbClr val="57585B"/>
                </a:solidFill>
                <a:latin typeface="Tahoma"/>
                <a:cs typeface="Tahoma"/>
              </a:rPr>
              <a:t>Palaeolithic</a:t>
            </a:r>
            <a:r>
              <a:rPr sz="1100" spc="-1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and</a:t>
            </a:r>
            <a:r>
              <a:rPr sz="1100" spc="-1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Mesolithic</a:t>
            </a:r>
            <a:r>
              <a:rPr sz="1100" spc="-1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people</a:t>
            </a:r>
            <a:r>
              <a:rPr sz="1100" spc="-1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55" dirty="0">
                <a:solidFill>
                  <a:srgbClr val="57585B"/>
                </a:solidFill>
                <a:latin typeface="Tahoma"/>
                <a:cs typeface="Tahoma"/>
              </a:rPr>
              <a:t>were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 hunter 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gatherers.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They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moved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frequently 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following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 the 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animals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they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30" dirty="0">
                <a:solidFill>
                  <a:srgbClr val="57585B"/>
                </a:solidFill>
                <a:latin typeface="Tahoma"/>
                <a:cs typeface="Tahoma"/>
              </a:rPr>
              <a:t>hunted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and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gathered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fruits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and berries</a:t>
            </a:r>
            <a:r>
              <a:rPr sz="1100" spc="-6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when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they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could.</a:t>
            </a:r>
            <a:endParaRPr sz="1100">
              <a:latin typeface="Tahoma"/>
              <a:cs typeface="Tahoma"/>
            </a:endParaRPr>
          </a:p>
        </p:txBody>
      </p:sp>
      <p:grpSp>
        <p:nvGrpSpPr>
          <p:cNvPr id="156" name="object 156"/>
          <p:cNvGrpSpPr/>
          <p:nvPr/>
        </p:nvGrpSpPr>
        <p:grpSpPr>
          <a:xfrm>
            <a:off x="3648877" y="3779194"/>
            <a:ext cx="7043420" cy="3781425"/>
            <a:chOff x="3648877" y="3779194"/>
            <a:chExt cx="7043420" cy="3781425"/>
          </a:xfrm>
        </p:grpSpPr>
        <p:pic>
          <p:nvPicPr>
            <p:cNvPr id="157" name="object 157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3648877" y="3779194"/>
              <a:ext cx="7043125" cy="3780810"/>
            </a:xfrm>
            <a:prstGeom prst="rect">
              <a:avLst/>
            </a:prstGeom>
          </p:spPr>
        </p:pic>
        <p:sp>
          <p:nvSpPr>
            <p:cNvPr id="158" name="object 158"/>
            <p:cNvSpPr/>
            <p:nvPr/>
          </p:nvSpPr>
          <p:spPr>
            <a:xfrm>
              <a:off x="3820203" y="3947118"/>
              <a:ext cx="6650990" cy="3368675"/>
            </a:xfrm>
            <a:custGeom>
              <a:avLst/>
              <a:gdLst/>
              <a:ahLst/>
              <a:cxnLst/>
              <a:rect l="l" t="t" r="r" b="b"/>
              <a:pathLst>
                <a:path w="6650990" h="3368675">
                  <a:moveTo>
                    <a:pt x="6587096" y="0"/>
                  </a:moveTo>
                  <a:lnTo>
                    <a:pt x="63500" y="0"/>
                  </a:lnTo>
                  <a:lnTo>
                    <a:pt x="38785" y="4990"/>
                  </a:lnTo>
                  <a:lnTo>
                    <a:pt x="18600" y="18600"/>
                  </a:lnTo>
                  <a:lnTo>
                    <a:pt x="4990" y="38785"/>
                  </a:lnTo>
                  <a:lnTo>
                    <a:pt x="0" y="63500"/>
                  </a:lnTo>
                  <a:lnTo>
                    <a:pt x="0" y="3304819"/>
                  </a:lnTo>
                  <a:lnTo>
                    <a:pt x="4990" y="3329539"/>
                  </a:lnTo>
                  <a:lnTo>
                    <a:pt x="18600" y="3349723"/>
                  </a:lnTo>
                  <a:lnTo>
                    <a:pt x="38785" y="3363330"/>
                  </a:lnTo>
                  <a:lnTo>
                    <a:pt x="63500" y="3368319"/>
                  </a:lnTo>
                  <a:lnTo>
                    <a:pt x="6587096" y="3368319"/>
                  </a:lnTo>
                  <a:lnTo>
                    <a:pt x="6611811" y="3363330"/>
                  </a:lnTo>
                  <a:lnTo>
                    <a:pt x="6631995" y="3349723"/>
                  </a:lnTo>
                  <a:lnTo>
                    <a:pt x="6645605" y="3329539"/>
                  </a:lnTo>
                  <a:lnTo>
                    <a:pt x="6650596" y="3304819"/>
                  </a:lnTo>
                  <a:lnTo>
                    <a:pt x="6650596" y="63500"/>
                  </a:lnTo>
                  <a:lnTo>
                    <a:pt x="6645605" y="38785"/>
                  </a:lnTo>
                  <a:lnTo>
                    <a:pt x="6631995" y="18600"/>
                  </a:lnTo>
                  <a:lnTo>
                    <a:pt x="6611811" y="4990"/>
                  </a:lnTo>
                  <a:lnTo>
                    <a:pt x="6587096" y="0"/>
                  </a:lnTo>
                  <a:close/>
                </a:path>
              </a:pathLst>
            </a:custGeom>
            <a:solidFill>
              <a:srgbClr val="FFFFFF">
                <a:alpha val="94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9" name="object 159"/>
            <p:cNvSpPr/>
            <p:nvPr/>
          </p:nvSpPr>
          <p:spPr>
            <a:xfrm>
              <a:off x="3820203" y="3947118"/>
              <a:ext cx="6650990" cy="3368675"/>
            </a:xfrm>
            <a:custGeom>
              <a:avLst/>
              <a:gdLst/>
              <a:ahLst/>
              <a:cxnLst/>
              <a:rect l="l" t="t" r="r" b="b"/>
              <a:pathLst>
                <a:path w="6650990" h="3368675">
                  <a:moveTo>
                    <a:pt x="6587096" y="3368319"/>
                  </a:moveTo>
                  <a:lnTo>
                    <a:pt x="63500" y="3368319"/>
                  </a:lnTo>
                  <a:lnTo>
                    <a:pt x="38785" y="3363330"/>
                  </a:lnTo>
                  <a:lnTo>
                    <a:pt x="18600" y="3349723"/>
                  </a:lnTo>
                  <a:lnTo>
                    <a:pt x="4990" y="3329539"/>
                  </a:lnTo>
                  <a:lnTo>
                    <a:pt x="0" y="3304819"/>
                  </a:lnTo>
                  <a:lnTo>
                    <a:pt x="0" y="63500"/>
                  </a:lnTo>
                  <a:lnTo>
                    <a:pt x="4990" y="38785"/>
                  </a:lnTo>
                  <a:lnTo>
                    <a:pt x="18600" y="18600"/>
                  </a:lnTo>
                  <a:lnTo>
                    <a:pt x="38785" y="4990"/>
                  </a:lnTo>
                  <a:lnTo>
                    <a:pt x="63500" y="0"/>
                  </a:lnTo>
                  <a:lnTo>
                    <a:pt x="6587096" y="0"/>
                  </a:lnTo>
                  <a:lnTo>
                    <a:pt x="6611811" y="4990"/>
                  </a:lnTo>
                  <a:lnTo>
                    <a:pt x="6631995" y="18600"/>
                  </a:lnTo>
                  <a:lnTo>
                    <a:pt x="6645605" y="38785"/>
                  </a:lnTo>
                  <a:lnTo>
                    <a:pt x="6650596" y="63500"/>
                  </a:lnTo>
                  <a:lnTo>
                    <a:pt x="6650596" y="3304819"/>
                  </a:lnTo>
                  <a:lnTo>
                    <a:pt x="6645605" y="3329539"/>
                  </a:lnTo>
                  <a:lnTo>
                    <a:pt x="6631995" y="3349723"/>
                  </a:lnTo>
                  <a:lnTo>
                    <a:pt x="6611811" y="3363330"/>
                  </a:lnTo>
                  <a:lnTo>
                    <a:pt x="6587096" y="3368319"/>
                  </a:lnTo>
                  <a:close/>
                </a:path>
              </a:pathLst>
            </a:custGeom>
            <a:ln w="25400">
              <a:solidFill>
                <a:srgbClr val="212A2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0" name="object 160"/>
          <p:cNvSpPr txBox="1"/>
          <p:nvPr/>
        </p:nvSpPr>
        <p:spPr>
          <a:xfrm>
            <a:off x="4108254" y="4399884"/>
            <a:ext cx="1974850" cy="26657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1300"/>
              </a:lnSpc>
              <a:spcBef>
                <a:spcPts val="100"/>
              </a:spcBef>
            </a:pP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There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is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no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written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evidence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from</a:t>
            </a:r>
            <a:r>
              <a:rPr sz="1100" spc="-6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the</a:t>
            </a:r>
            <a:r>
              <a:rPr sz="1100" spc="-6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Stone</a:t>
            </a:r>
            <a:r>
              <a:rPr sz="1100" spc="-5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Age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55" dirty="0">
                <a:solidFill>
                  <a:srgbClr val="57585B"/>
                </a:solidFill>
                <a:latin typeface="Tahoma"/>
                <a:cs typeface="Tahoma"/>
              </a:rPr>
              <a:t>era.</a:t>
            </a:r>
            <a:r>
              <a:rPr sz="1100" spc="-3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Instead, </a:t>
            </a:r>
            <a:r>
              <a:rPr sz="1100" spc="-30" dirty="0">
                <a:solidFill>
                  <a:srgbClr val="57585B"/>
                </a:solidFill>
                <a:latin typeface="Tahoma"/>
                <a:cs typeface="Tahoma"/>
              </a:rPr>
              <a:t>archaeologists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dig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to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find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clues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about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how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people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lived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before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written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30" dirty="0">
                <a:solidFill>
                  <a:srgbClr val="57585B"/>
                </a:solidFill>
                <a:latin typeface="Tahoma"/>
                <a:cs typeface="Tahoma"/>
              </a:rPr>
              <a:t>records 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existed.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Artefacts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such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as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bones,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jewellery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and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pottery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have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been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 found 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deep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 in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the</a:t>
            </a:r>
            <a:r>
              <a:rPr sz="1100" spc="-3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ground</a:t>
            </a:r>
            <a:r>
              <a:rPr sz="1100" spc="-3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and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help</a:t>
            </a:r>
            <a:r>
              <a:rPr sz="1100" spc="-3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endParaRPr lang="en-GB" sz="1100" spc="-30" dirty="0">
              <a:solidFill>
                <a:srgbClr val="57585B"/>
              </a:solidFill>
              <a:latin typeface="Tahoma"/>
              <a:cs typeface="Tahoma"/>
            </a:endParaRPr>
          </a:p>
          <a:p>
            <a:pPr marL="12700" marR="5080">
              <a:lnSpc>
                <a:spcPct val="121300"/>
              </a:lnSpc>
              <a:spcBef>
                <a:spcPts val="100"/>
              </a:spcBef>
            </a:pP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archaeologist</a:t>
            </a:r>
            <a:r>
              <a:rPr lang="en-GB" sz="1100" spc="-10" dirty="0">
                <a:solidFill>
                  <a:srgbClr val="57585B"/>
                </a:solidFill>
                <a:latin typeface="Tahoma"/>
                <a:cs typeface="Tahoma"/>
              </a:rPr>
              <a:t>s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piece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together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what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life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was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like</a:t>
            </a:r>
            <a:r>
              <a:rPr sz="1100" spc="-6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in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different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eras.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The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deeper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in</a:t>
            </a:r>
            <a:r>
              <a:rPr sz="1100" spc="-6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the</a:t>
            </a:r>
            <a:r>
              <a:rPr sz="1100" spc="-5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ground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that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the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30" dirty="0">
                <a:solidFill>
                  <a:srgbClr val="57585B"/>
                </a:solidFill>
                <a:latin typeface="Tahoma"/>
                <a:cs typeface="Tahoma"/>
              </a:rPr>
              <a:t>archaeolo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gist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find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30" dirty="0">
                <a:solidFill>
                  <a:srgbClr val="57585B"/>
                </a:solidFill>
                <a:latin typeface="Tahoma"/>
                <a:cs typeface="Tahoma"/>
              </a:rPr>
              <a:t>artefacts,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the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older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it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is.</a:t>
            </a:r>
            <a:endParaRPr sz="1100" dirty="0">
              <a:latin typeface="Tahoma"/>
              <a:cs typeface="Tahoma"/>
            </a:endParaRPr>
          </a:p>
        </p:txBody>
      </p:sp>
      <p:grpSp>
        <p:nvGrpSpPr>
          <p:cNvPr id="161" name="object 161"/>
          <p:cNvGrpSpPr/>
          <p:nvPr/>
        </p:nvGrpSpPr>
        <p:grpSpPr>
          <a:xfrm>
            <a:off x="3902622" y="3732984"/>
            <a:ext cx="6568440" cy="3582670"/>
            <a:chOff x="3902622" y="3732984"/>
            <a:chExt cx="6568440" cy="3582670"/>
          </a:xfrm>
        </p:grpSpPr>
        <p:pic>
          <p:nvPicPr>
            <p:cNvPr id="162" name="object 162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6285331" y="3947122"/>
              <a:ext cx="4185462" cy="3368318"/>
            </a:xfrm>
            <a:prstGeom prst="rect">
              <a:avLst/>
            </a:prstGeom>
          </p:spPr>
        </p:pic>
        <p:sp>
          <p:nvSpPr>
            <p:cNvPr id="163" name="object 163"/>
            <p:cNvSpPr/>
            <p:nvPr/>
          </p:nvSpPr>
          <p:spPr>
            <a:xfrm>
              <a:off x="6945769" y="4203727"/>
              <a:ext cx="460375" cy="265430"/>
            </a:xfrm>
            <a:custGeom>
              <a:avLst/>
              <a:gdLst/>
              <a:ahLst/>
              <a:cxnLst/>
              <a:rect l="l" t="t" r="r" b="b"/>
              <a:pathLst>
                <a:path w="460375" h="265429">
                  <a:moveTo>
                    <a:pt x="415188" y="0"/>
                  </a:moveTo>
                  <a:lnTo>
                    <a:pt x="44678" y="0"/>
                  </a:lnTo>
                  <a:lnTo>
                    <a:pt x="27303" y="3518"/>
                  </a:lnTo>
                  <a:lnTo>
                    <a:pt x="13100" y="13106"/>
                  </a:lnTo>
                  <a:lnTo>
                    <a:pt x="3516" y="27314"/>
                  </a:lnTo>
                  <a:lnTo>
                    <a:pt x="0" y="44691"/>
                  </a:lnTo>
                  <a:lnTo>
                    <a:pt x="0" y="220395"/>
                  </a:lnTo>
                  <a:lnTo>
                    <a:pt x="3516" y="237772"/>
                  </a:lnTo>
                  <a:lnTo>
                    <a:pt x="13100" y="251980"/>
                  </a:lnTo>
                  <a:lnTo>
                    <a:pt x="27303" y="261568"/>
                  </a:lnTo>
                  <a:lnTo>
                    <a:pt x="44678" y="265087"/>
                  </a:lnTo>
                  <a:lnTo>
                    <a:pt x="415188" y="265087"/>
                  </a:lnTo>
                  <a:lnTo>
                    <a:pt x="432563" y="261568"/>
                  </a:lnTo>
                  <a:lnTo>
                    <a:pt x="446766" y="251980"/>
                  </a:lnTo>
                  <a:lnTo>
                    <a:pt x="456350" y="237772"/>
                  </a:lnTo>
                  <a:lnTo>
                    <a:pt x="459867" y="220395"/>
                  </a:lnTo>
                  <a:lnTo>
                    <a:pt x="459867" y="44691"/>
                  </a:lnTo>
                  <a:lnTo>
                    <a:pt x="456350" y="27314"/>
                  </a:lnTo>
                  <a:lnTo>
                    <a:pt x="446766" y="13106"/>
                  </a:lnTo>
                  <a:lnTo>
                    <a:pt x="432563" y="3518"/>
                  </a:lnTo>
                  <a:lnTo>
                    <a:pt x="415188" y="0"/>
                  </a:lnTo>
                  <a:close/>
                </a:path>
              </a:pathLst>
            </a:custGeom>
            <a:solidFill>
              <a:srgbClr val="0B0D0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4" name="object 164"/>
            <p:cNvSpPr/>
            <p:nvPr/>
          </p:nvSpPr>
          <p:spPr>
            <a:xfrm>
              <a:off x="6934599" y="4192564"/>
              <a:ext cx="482600" cy="287655"/>
            </a:xfrm>
            <a:custGeom>
              <a:avLst/>
              <a:gdLst/>
              <a:ahLst/>
              <a:cxnLst/>
              <a:rect l="l" t="t" r="r" b="b"/>
              <a:pathLst>
                <a:path w="482600" h="287654">
                  <a:moveTo>
                    <a:pt x="426364" y="0"/>
                  </a:moveTo>
                  <a:lnTo>
                    <a:pt x="55841" y="0"/>
                  </a:lnTo>
                  <a:lnTo>
                    <a:pt x="34129" y="4396"/>
                  </a:lnTo>
                  <a:lnTo>
                    <a:pt x="16376" y="16376"/>
                  </a:lnTo>
                  <a:lnTo>
                    <a:pt x="4396" y="34129"/>
                  </a:lnTo>
                  <a:lnTo>
                    <a:pt x="0" y="55841"/>
                  </a:lnTo>
                  <a:lnTo>
                    <a:pt x="0" y="231559"/>
                  </a:lnTo>
                  <a:lnTo>
                    <a:pt x="4396" y="253279"/>
                  </a:lnTo>
                  <a:lnTo>
                    <a:pt x="16376" y="271035"/>
                  </a:lnTo>
                  <a:lnTo>
                    <a:pt x="34129" y="283017"/>
                  </a:lnTo>
                  <a:lnTo>
                    <a:pt x="55841" y="287413"/>
                  </a:lnTo>
                  <a:lnTo>
                    <a:pt x="426364" y="287413"/>
                  </a:lnTo>
                  <a:lnTo>
                    <a:pt x="448082" y="283017"/>
                  </a:lnTo>
                  <a:lnTo>
                    <a:pt x="465834" y="271035"/>
                  </a:lnTo>
                  <a:lnTo>
                    <a:pt x="469855" y="265074"/>
                  </a:lnTo>
                  <a:lnTo>
                    <a:pt x="55841" y="265074"/>
                  </a:lnTo>
                  <a:lnTo>
                    <a:pt x="42800" y="262439"/>
                  </a:lnTo>
                  <a:lnTo>
                    <a:pt x="32151" y="255255"/>
                  </a:lnTo>
                  <a:lnTo>
                    <a:pt x="24971" y="244602"/>
                  </a:lnTo>
                  <a:lnTo>
                    <a:pt x="22339" y="231559"/>
                  </a:lnTo>
                  <a:lnTo>
                    <a:pt x="22339" y="55841"/>
                  </a:lnTo>
                  <a:lnTo>
                    <a:pt x="24971" y="42800"/>
                  </a:lnTo>
                  <a:lnTo>
                    <a:pt x="32151" y="32151"/>
                  </a:lnTo>
                  <a:lnTo>
                    <a:pt x="42800" y="24971"/>
                  </a:lnTo>
                  <a:lnTo>
                    <a:pt x="55841" y="22339"/>
                  </a:lnTo>
                  <a:lnTo>
                    <a:pt x="469857" y="22339"/>
                  </a:lnTo>
                  <a:lnTo>
                    <a:pt x="465834" y="16376"/>
                  </a:lnTo>
                  <a:lnTo>
                    <a:pt x="448082" y="4396"/>
                  </a:lnTo>
                  <a:lnTo>
                    <a:pt x="426364" y="0"/>
                  </a:lnTo>
                  <a:close/>
                </a:path>
                <a:path w="482600" h="287654">
                  <a:moveTo>
                    <a:pt x="469857" y="22339"/>
                  </a:moveTo>
                  <a:lnTo>
                    <a:pt x="426364" y="22339"/>
                  </a:lnTo>
                  <a:lnTo>
                    <a:pt x="439405" y="24971"/>
                  </a:lnTo>
                  <a:lnTo>
                    <a:pt x="450054" y="32151"/>
                  </a:lnTo>
                  <a:lnTo>
                    <a:pt x="457234" y="42800"/>
                  </a:lnTo>
                  <a:lnTo>
                    <a:pt x="459867" y="55841"/>
                  </a:lnTo>
                  <a:lnTo>
                    <a:pt x="459867" y="231559"/>
                  </a:lnTo>
                  <a:lnTo>
                    <a:pt x="457234" y="244602"/>
                  </a:lnTo>
                  <a:lnTo>
                    <a:pt x="450054" y="255255"/>
                  </a:lnTo>
                  <a:lnTo>
                    <a:pt x="439405" y="262439"/>
                  </a:lnTo>
                  <a:lnTo>
                    <a:pt x="426364" y="265074"/>
                  </a:lnTo>
                  <a:lnTo>
                    <a:pt x="469855" y="265074"/>
                  </a:lnTo>
                  <a:lnTo>
                    <a:pt x="477811" y="253279"/>
                  </a:lnTo>
                  <a:lnTo>
                    <a:pt x="482206" y="231559"/>
                  </a:lnTo>
                  <a:lnTo>
                    <a:pt x="482206" y="55841"/>
                  </a:lnTo>
                  <a:lnTo>
                    <a:pt x="477811" y="34129"/>
                  </a:lnTo>
                  <a:lnTo>
                    <a:pt x="469857" y="2233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5" name="object 165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7062396" y="4282568"/>
              <a:ext cx="227304" cy="89081"/>
            </a:xfrm>
            <a:prstGeom prst="rect">
              <a:avLst/>
            </a:prstGeom>
          </p:spPr>
        </p:pic>
        <p:sp>
          <p:nvSpPr>
            <p:cNvPr id="166" name="object 166"/>
            <p:cNvSpPr/>
            <p:nvPr/>
          </p:nvSpPr>
          <p:spPr>
            <a:xfrm>
              <a:off x="7714410" y="5298160"/>
              <a:ext cx="1054735" cy="265430"/>
            </a:xfrm>
            <a:custGeom>
              <a:avLst/>
              <a:gdLst/>
              <a:ahLst/>
              <a:cxnLst/>
              <a:rect l="l" t="t" r="r" b="b"/>
              <a:pathLst>
                <a:path w="1054734" h="265429">
                  <a:moveTo>
                    <a:pt x="1009865" y="0"/>
                  </a:moveTo>
                  <a:lnTo>
                    <a:pt x="44678" y="0"/>
                  </a:lnTo>
                  <a:lnTo>
                    <a:pt x="27303" y="3516"/>
                  </a:lnTo>
                  <a:lnTo>
                    <a:pt x="13100" y="13100"/>
                  </a:lnTo>
                  <a:lnTo>
                    <a:pt x="3516" y="27303"/>
                  </a:lnTo>
                  <a:lnTo>
                    <a:pt x="0" y="44678"/>
                  </a:lnTo>
                  <a:lnTo>
                    <a:pt x="0" y="220395"/>
                  </a:lnTo>
                  <a:lnTo>
                    <a:pt x="3516" y="237770"/>
                  </a:lnTo>
                  <a:lnTo>
                    <a:pt x="13100" y="251974"/>
                  </a:lnTo>
                  <a:lnTo>
                    <a:pt x="27303" y="261558"/>
                  </a:lnTo>
                  <a:lnTo>
                    <a:pt x="44678" y="265074"/>
                  </a:lnTo>
                  <a:lnTo>
                    <a:pt x="1009865" y="265074"/>
                  </a:lnTo>
                  <a:lnTo>
                    <a:pt x="1027235" y="261558"/>
                  </a:lnTo>
                  <a:lnTo>
                    <a:pt x="1041439" y="251974"/>
                  </a:lnTo>
                  <a:lnTo>
                    <a:pt x="1051026" y="237770"/>
                  </a:lnTo>
                  <a:lnTo>
                    <a:pt x="1054544" y="220395"/>
                  </a:lnTo>
                  <a:lnTo>
                    <a:pt x="1054544" y="44678"/>
                  </a:lnTo>
                  <a:lnTo>
                    <a:pt x="1051026" y="27303"/>
                  </a:lnTo>
                  <a:lnTo>
                    <a:pt x="1041439" y="13100"/>
                  </a:lnTo>
                  <a:lnTo>
                    <a:pt x="1027235" y="3516"/>
                  </a:lnTo>
                  <a:lnTo>
                    <a:pt x="1009865" y="0"/>
                  </a:lnTo>
                  <a:close/>
                </a:path>
              </a:pathLst>
            </a:custGeom>
            <a:solidFill>
              <a:srgbClr val="0B0D0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7" name="object 167"/>
            <p:cNvSpPr/>
            <p:nvPr/>
          </p:nvSpPr>
          <p:spPr>
            <a:xfrm>
              <a:off x="7703240" y="5286997"/>
              <a:ext cx="1076960" cy="287655"/>
            </a:xfrm>
            <a:custGeom>
              <a:avLst/>
              <a:gdLst/>
              <a:ahLst/>
              <a:cxnLst/>
              <a:rect l="l" t="t" r="r" b="b"/>
              <a:pathLst>
                <a:path w="1076959" h="287654">
                  <a:moveTo>
                    <a:pt x="1021029" y="0"/>
                  </a:moveTo>
                  <a:lnTo>
                    <a:pt x="55854" y="0"/>
                  </a:lnTo>
                  <a:lnTo>
                    <a:pt x="34134" y="4396"/>
                  </a:lnTo>
                  <a:lnTo>
                    <a:pt x="16378" y="16376"/>
                  </a:lnTo>
                  <a:lnTo>
                    <a:pt x="4396" y="34129"/>
                  </a:lnTo>
                  <a:lnTo>
                    <a:pt x="0" y="55841"/>
                  </a:lnTo>
                  <a:lnTo>
                    <a:pt x="0" y="231559"/>
                  </a:lnTo>
                  <a:lnTo>
                    <a:pt x="4396" y="253279"/>
                  </a:lnTo>
                  <a:lnTo>
                    <a:pt x="16378" y="271035"/>
                  </a:lnTo>
                  <a:lnTo>
                    <a:pt x="34134" y="283017"/>
                  </a:lnTo>
                  <a:lnTo>
                    <a:pt x="55854" y="287413"/>
                  </a:lnTo>
                  <a:lnTo>
                    <a:pt x="1021029" y="287413"/>
                  </a:lnTo>
                  <a:lnTo>
                    <a:pt x="1042749" y="283017"/>
                  </a:lnTo>
                  <a:lnTo>
                    <a:pt x="1060505" y="271035"/>
                  </a:lnTo>
                  <a:lnTo>
                    <a:pt x="1064528" y="265074"/>
                  </a:lnTo>
                  <a:lnTo>
                    <a:pt x="55854" y="265074"/>
                  </a:lnTo>
                  <a:lnTo>
                    <a:pt x="42806" y="262439"/>
                  </a:lnTo>
                  <a:lnTo>
                    <a:pt x="32153" y="255255"/>
                  </a:lnTo>
                  <a:lnTo>
                    <a:pt x="24972" y="244602"/>
                  </a:lnTo>
                  <a:lnTo>
                    <a:pt x="22339" y="231559"/>
                  </a:lnTo>
                  <a:lnTo>
                    <a:pt x="22339" y="55841"/>
                  </a:lnTo>
                  <a:lnTo>
                    <a:pt x="24972" y="42800"/>
                  </a:lnTo>
                  <a:lnTo>
                    <a:pt x="32153" y="32151"/>
                  </a:lnTo>
                  <a:lnTo>
                    <a:pt x="42806" y="24971"/>
                  </a:lnTo>
                  <a:lnTo>
                    <a:pt x="55854" y="22339"/>
                  </a:lnTo>
                  <a:lnTo>
                    <a:pt x="1064529" y="22339"/>
                  </a:lnTo>
                  <a:lnTo>
                    <a:pt x="1060505" y="16376"/>
                  </a:lnTo>
                  <a:lnTo>
                    <a:pt x="1042749" y="4396"/>
                  </a:lnTo>
                  <a:lnTo>
                    <a:pt x="1021029" y="0"/>
                  </a:lnTo>
                  <a:close/>
                </a:path>
                <a:path w="1076959" h="287654">
                  <a:moveTo>
                    <a:pt x="1064529" y="22339"/>
                  </a:moveTo>
                  <a:lnTo>
                    <a:pt x="1021029" y="22339"/>
                  </a:lnTo>
                  <a:lnTo>
                    <a:pt x="1034072" y="24971"/>
                  </a:lnTo>
                  <a:lnTo>
                    <a:pt x="1044725" y="32151"/>
                  </a:lnTo>
                  <a:lnTo>
                    <a:pt x="1051909" y="42800"/>
                  </a:lnTo>
                  <a:lnTo>
                    <a:pt x="1054544" y="55841"/>
                  </a:lnTo>
                  <a:lnTo>
                    <a:pt x="1054544" y="231559"/>
                  </a:lnTo>
                  <a:lnTo>
                    <a:pt x="1051909" y="244602"/>
                  </a:lnTo>
                  <a:lnTo>
                    <a:pt x="1044725" y="255255"/>
                  </a:lnTo>
                  <a:lnTo>
                    <a:pt x="1034072" y="262439"/>
                  </a:lnTo>
                  <a:lnTo>
                    <a:pt x="1021029" y="265074"/>
                  </a:lnTo>
                  <a:lnTo>
                    <a:pt x="1064528" y="265074"/>
                  </a:lnTo>
                  <a:lnTo>
                    <a:pt x="1072487" y="253279"/>
                  </a:lnTo>
                  <a:lnTo>
                    <a:pt x="1076883" y="231559"/>
                  </a:lnTo>
                  <a:lnTo>
                    <a:pt x="1076883" y="55841"/>
                  </a:lnTo>
                  <a:lnTo>
                    <a:pt x="1072487" y="34129"/>
                  </a:lnTo>
                  <a:lnTo>
                    <a:pt x="1064529" y="2233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8" name="object 168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7830040" y="5374716"/>
              <a:ext cx="494134" cy="91373"/>
            </a:xfrm>
            <a:prstGeom prst="rect">
              <a:avLst/>
            </a:prstGeom>
          </p:spPr>
        </p:pic>
        <p:pic>
          <p:nvPicPr>
            <p:cNvPr id="169" name="object 169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8374740" y="5375018"/>
              <a:ext cx="270504" cy="91071"/>
            </a:xfrm>
            <a:prstGeom prst="rect">
              <a:avLst/>
            </a:prstGeom>
          </p:spPr>
        </p:pic>
        <p:sp>
          <p:nvSpPr>
            <p:cNvPr id="170" name="object 170"/>
            <p:cNvSpPr/>
            <p:nvPr/>
          </p:nvSpPr>
          <p:spPr>
            <a:xfrm>
              <a:off x="7551316" y="6136025"/>
              <a:ext cx="887094" cy="265430"/>
            </a:xfrm>
            <a:custGeom>
              <a:avLst/>
              <a:gdLst/>
              <a:ahLst/>
              <a:cxnLst/>
              <a:rect l="l" t="t" r="r" b="b"/>
              <a:pathLst>
                <a:path w="887095" h="265429">
                  <a:moveTo>
                    <a:pt x="842314" y="0"/>
                  </a:moveTo>
                  <a:lnTo>
                    <a:pt x="44678" y="0"/>
                  </a:lnTo>
                  <a:lnTo>
                    <a:pt x="27303" y="3516"/>
                  </a:lnTo>
                  <a:lnTo>
                    <a:pt x="13100" y="13100"/>
                  </a:lnTo>
                  <a:lnTo>
                    <a:pt x="3516" y="27303"/>
                  </a:lnTo>
                  <a:lnTo>
                    <a:pt x="0" y="44678"/>
                  </a:lnTo>
                  <a:lnTo>
                    <a:pt x="0" y="220383"/>
                  </a:lnTo>
                  <a:lnTo>
                    <a:pt x="3516" y="237765"/>
                  </a:lnTo>
                  <a:lnTo>
                    <a:pt x="13100" y="251972"/>
                  </a:lnTo>
                  <a:lnTo>
                    <a:pt x="27303" y="261557"/>
                  </a:lnTo>
                  <a:lnTo>
                    <a:pt x="44678" y="265074"/>
                  </a:lnTo>
                  <a:lnTo>
                    <a:pt x="842314" y="265074"/>
                  </a:lnTo>
                  <a:lnTo>
                    <a:pt x="859689" y="261557"/>
                  </a:lnTo>
                  <a:lnTo>
                    <a:pt x="873893" y="251972"/>
                  </a:lnTo>
                  <a:lnTo>
                    <a:pt x="883477" y="237765"/>
                  </a:lnTo>
                  <a:lnTo>
                    <a:pt x="886993" y="220383"/>
                  </a:lnTo>
                  <a:lnTo>
                    <a:pt x="886993" y="44678"/>
                  </a:lnTo>
                  <a:lnTo>
                    <a:pt x="883477" y="27303"/>
                  </a:lnTo>
                  <a:lnTo>
                    <a:pt x="873893" y="13100"/>
                  </a:lnTo>
                  <a:lnTo>
                    <a:pt x="859689" y="3516"/>
                  </a:lnTo>
                  <a:lnTo>
                    <a:pt x="842314" y="0"/>
                  </a:lnTo>
                  <a:close/>
                </a:path>
              </a:pathLst>
            </a:custGeom>
            <a:solidFill>
              <a:srgbClr val="0B0D0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1" name="object 171"/>
            <p:cNvSpPr/>
            <p:nvPr/>
          </p:nvSpPr>
          <p:spPr>
            <a:xfrm>
              <a:off x="7540152" y="6124849"/>
              <a:ext cx="909319" cy="287655"/>
            </a:xfrm>
            <a:custGeom>
              <a:avLst/>
              <a:gdLst/>
              <a:ahLst/>
              <a:cxnLst/>
              <a:rect l="l" t="t" r="r" b="b"/>
              <a:pathLst>
                <a:path w="909320" h="287654">
                  <a:moveTo>
                    <a:pt x="853478" y="0"/>
                  </a:moveTo>
                  <a:lnTo>
                    <a:pt x="55841" y="0"/>
                  </a:lnTo>
                  <a:lnTo>
                    <a:pt x="34129" y="4396"/>
                  </a:lnTo>
                  <a:lnTo>
                    <a:pt x="16376" y="16376"/>
                  </a:lnTo>
                  <a:lnTo>
                    <a:pt x="4396" y="34129"/>
                  </a:lnTo>
                  <a:lnTo>
                    <a:pt x="0" y="55841"/>
                  </a:lnTo>
                  <a:lnTo>
                    <a:pt x="0" y="231559"/>
                  </a:lnTo>
                  <a:lnTo>
                    <a:pt x="4396" y="253279"/>
                  </a:lnTo>
                  <a:lnTo>
                    <a:pt x="16376" y="271035"/>
                  </a:lnTo>
                  <a:lnTo>
                    <a:pt x="34129" y="283017"/>
                  </a:lnTo>
                  <a:lnTo>
                    <a:pt x="55841" y="287413"/>
                  </a:lnTo>
                  <a:lnTo>
                    <a:pt x="853478" y="287413"/>
                  </a:lnTo>
                  <a:lnTo>
                    <a:pt x="875196" y="283017"/>
                  </a:lnTo>
                  <a:lnTo>
                    <a:pt x="892948" y="271035"/>
                  </a:lnTo>
                  <a:lnTo>
                    <a:pt x="896969" y="265074"/>
                  </a:lnTo>
                  <a:lnTo>
                    <a:pt x="55841" y="265074"/>
                  </a:lnTo>
                  <a:lnTo>
                    <a:pt x="42800" y="262439"/>
                  </a:lnTo>
                  <a:lnTo>
                    <a:pt x="32151" y="255255"/>
                  </a:lnTo>
                  <a:lnTo>
                    <a:pt x="24971" y="244602"/>
                  </a:lnTo>
                  <a:lnTo>
                    <a:pt x="22339" y="231559"/>
                  </a:lnTo>
                  <a:lnTo>
                    <a:pt x="22339" y="55841"/>
                  </a:lnTo>
                  <a:lnTo>
                    <a:pt x="24971" y="42800"/>
                  </a:lnTo>
                  <a:lnTo>
                    <a:pt x="32151" y="32151"/>
                  </a:lnTo>
                  <a:lnTo>
                    <a:pt x="42800" y="24971"/>
                  </a:lnTo>
                  <a:lnTo>
                    <a:pt x="55841" y="22339"/>
                  </a:lnTo>
                  <a:lnTo>
                    <a:pt x="896971" y="22339"/>
                  </a:lnTo>
                  <a:lnTo>
                    <a:pt x="892948" y="16376"/>
                  </a:lnTo>
                  <a:lnTo>
                    <a:pt x="875196" y="4396"/>
                  </a:lnTo>
                  <a:lnTo>
                    <a:pt x="853478" y="0"/>
                  </a:lnTo>
                  <a:close/>
                </a:path>
                <a:path w="909320" h="287654">
                  <a:moveTo>
                    <a:pt x="896971" y="22339"/>
                  </a:moveTo>
                  <a:lnTo>
                    <a:pt x="853478" y="22339"/>
                  </a:lnTo>
                  <a:lnTo>
                    <a:pt x="866519" y="24971"/>
                  </a:lnTo>
                  <a:lnTo>
                    <a:pt x="877168" y="32151"/>
                  </a:lnTo>
                  <a:lnTo>
                    <a:pt x="884348" y="42800"/>
                  </a:lnTo>
                  <a:lnTo>
                    <a:pt x="886980" y="55841"/>
                  </a:lnTo>
                  <a:lnTo>
                    <a:pt x="886980" y="231559"/>
                  </a:lnTo>
                  <a:lnTo>
                    <a:pt x="884348" y="244602"/>
                  </a:lnTo>
                  <a:lnTo>
                    <a:pt x="877168" y="255255"/>
                  </a:lnTo>
                  <a:lnTo>
                    <a:pt x="866519" y="262439"/>
                  </a:lnTo>
                  <a:lnTo>
                    <a:pt x="853478" y="265074"/>
                  </a:lnTo>
                  <a:lnTo>
                    <a:pt x="896969" y="265074"/>
                  </a:lnTo>
                  <a:lnTo>
                    <a:pt x="904925" y="253279"/>
                  </a:lnTo>
                  <a:lnTo>
                    <a:pt x="909319" y="231559"/>
                  </a:lnTo>
                  <a:lnTo>
                    <a:pt x="909319" y="55841"/>
                  </a:lnTo>
                  <a:lnTo>
                    <a:pt x="904925" y="34129"/>
                  </a:lnTo>
                  <a:lnTo>
                    <a:pt x="896971" y="2233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2" name="object 172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7670237" y="6214856"/>
              <a:ext cx="362093" cy="89077"/>
            </a:xfrm>
            <a:prstGeom prst="rect">
              <a:avLst/>
            </a:prstGeom>
          </p:spPr>
        </p:pic>
        <p:pic>
          <p:nvPicPr>
            <p:cNvPr id="173" name="object 173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8084042" y="6214979"/>
              <a:ext cx="217239" cy="88963"/>
            </a:xfrm>
            <a:prstGeom prst="rect">
              <a:avLst/>
            </a:prstGeom>
          </p:spPr>
        </p:pic>
        <p:sp>
          <p:nvSpPr>
            <p:cNvPr id="174" name="object 174"/>
            <p:cNvSpPr/>
            <p:nvPr/>
          </p:nvSpPr>
          <p:spPr>
            <a:xfrm>
              <a:off x="7444367" y="4319749"/>
              <a:ext cx="439420" cy="349885"/>
            </a:xfrm>
            <a:custGeom>
              <a:avLst/>
              <a:gdLst/>
              <a:ahLst/>
              <a:cxnLst/>
              <a:rect l="l" t="t" r="r" b="b"/>
              <a:pathLst>
                <a:path w="439420" h="349885">
                  <a:moveTo>
                    <a:pt x="26060" y="0"/>
                  </a:moveTo>
                  <a:lnTo>
                    <a:pt x="0" y="41973"/>
                  </a:lnTo>
                  <a:lnTo>
                    <a:pt x="1320" y="47891"/>
                  </a:lnTo>
                  <a:lnTo>
                    <a:pt x="8204" y="57657"/>
                  </a:lnTo>
                  <a:lnTo>
                    <a:pt x="13334" y="60909"/>
                  </a:lnTo>
                  <a:lnTo>
                    <a:pt x="67777" y="71060"/>
                  </a:lnTo>
                  <a:lnTo>
                    <a:pt x="116173" y="82378"/>
                  </a:lnTo>
                  <a:lnTo>
                    <a:pt x="163471" y="96851"/>
                  </a:lnTo>
                  <a:lnTo>
                    <a:pt x="208725" y="115448"/>
                  </a:lnTo>
                  <a:lnTo>
                    <a:pt x="250990" y="139141"/>
                  </a:lnTo>
                  <a:lnTo>
                    <a:pt x="284729" y="165154"/>
                  </a:lnTo>
                  <a:lnTo>
                    <a:pt x="313261" y="195160"/>
                  </a:lnTo>
                  <a:lnTo>
                    <a:pt x="335854" y="228205"/>
                  </a:lnTo>
                  <a:lnTo>
                    <a:pt x="351777" y="263334"/>
                  </a:lnTo>
                  <a:lnTo>
                    <a:pt x="347751" y="265556"/>
                  </a:lnTo>
                  <a:lnTo>
                    <a:pt x="344411" y="268998"/>
                  </a:lnTo>
                  <a:lnTo>
                    <a:pt x="338912" y="280441"/>
                  </a:lnTo>
                  <a:lnTo>
                    <a:pt x="339572" y="288975"/>
                  </a:lnTo>
                  <a:lnTo>
                    <a:pt x="378332" y="345643"/>
                  </a:lnTo>
                  <a:lnTo>
                    <a:pt x="385229" y="349275"/>
                  </a:lnTo>
                  <a:lnTo>
                    <a:pt x="392607" y="349275"/>
                  </a:lnTo>
                  <a:lnTo>
                    <a:pt x="402247" y="348602"/>
                  </a:lnTo>
                  <a:lnTo>
                    <a:pt x="409308" y="343776"/>
                  </a:lnTo>
                  <a:lnTo>
                    <a:pt x="439254" y="281343"/>
                  </a:lnTo>
                  <a:lnTo>
                    <a:pt x="438607" y="272808"/>
                  </a:lnTo>
                  <a:lnTo>
                    <a:pt x="429945" y="260146"/>
                  </a:lnTo>
                  <a:lnTo>
                    <a:pt x="423062" y="256514"/>
                  </a:lnTo>
                  <a:lnTo>
                    <a:pt x="415099" y="256552"/>
                  </a:lnTo>
                  <a:lnTo>
                    <a:pt x="395878" y="208363"/>
                  </a:lnTo>
                  <a:lnTo>
                    <a:pt x="366961" y="162840"/>
                  </a:lnTo>
                  <a:lnTo>
                    <a:pt x="329665" y="121759"/>
                  </a:lnTo>
                  <a:lnTo>
                    <a:pt x="285305" y="86893"/>
                  </a:lnTo>
                  <a:lnTo>
                    <a:pt x="237545" y="59924"/>
                  </a:lnTo>
                  <a:lnTo>
                    <a:pt x="187240" y="38927"/>
                  </a:lnTo>
                  <a:lnTo>
                    <a:pt x="135272" y="22757"/>
                  </a:lnTo>
                  <a:lnTo>
                    <a:pt x="82525" y="10272"/>
                  </a:lnTo>
                  <a:lnTo>
                    <a:pt x="29883" y="330"/>
                  </a:lnTo>
                  <a:lnTo>
                    <a:pt x="26060" y="0"/>
                  </a:lnTo>
                  <a:close/>
                </a:path>
              </a:pathLst>
            </a:custGeom>
            <a:solidFill>
              <a:srgbClr val="0B0D0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5" name="object 175"/>
            <p:cNvSpPr/>
            <p:nvPr/>
          </p:nvSpPr>
          <p:spPr>
            <a:xfrm>
              <a:off x="7433889" y="4308576"/>
              <a:ext cx="459740" cy="372110"/>
            </a:xfrm>
            <a:custGeom>
              <a:avLst/>
              <a:gdLst/>
              <a:ahLst/>
              <a:cxnLst/>
              <a:rect l="l" t="t" r="r" b="b"/>
              <a:pathLst>
                <a:path w="459740" h="372110">
                  <a:moveTo>
                    <a:pt x="38494" y="0"/>
                  </a:moveTo>
                  <a:lnTo>
                    <a:pt x="36538" y="0"/>
                  </a:lnTo>
                  <a:lnTo>
                    <a:pt x="24884" y="2077"/>
                  </a:lnTo>
                  <a:lnTo>
                    <a:pt x="496" y="45351"/>
                  </a:lnTo>
                  <a:lnTo>
                    <a:pt x="0" y="51948"/>
                  </a:lnTo>
                  <a:lnTo>
                    <a:pt x="793" y="58418"/>
                  </a:lnTo>
                  <a:lnTo>
                    <a:pt x="75614" y="93084"/>
                  </a:lnTo>
                  <a:lnTo>
                    <a:pt x="123236" y="104192"/>
                  </a:lnTo>
                  <a:lnTo>
                    <a:pt x="169701" y="118362"/>
                  </a:lnTo>
                  <a:lnTo>
                    <a:pt x="214056" y="136535"/>
                  </a:lnTo>
                  <a:lnTo>
                    <a:pt x="255347" y="159651"/>
                  </a:lnTo>
                  <a:lnTo>
                    <a:pt x="285699" y="182936"/>
                  </a:lnTo>
                  <a:lnTo>
                    <a:pt x="333267" y="239484"/>
                  </a:lnTo>
                  <a:lnTo>
                    <a:pt x="348946" y="270764"/>
                  </a:lnTo>
                  <a:lnTo>
                    <a:pt x="346456" y="273316"/>
                  </a:lnTo>
                  <a:lnTo>
                    <a:pt x="344361" y="276301"/>
                  </a:lnTo>
                  <a:lnTo>
                    <a:pt x="342773" y="279603"/>
                  </a:lnTo>
                  <a:lnTo>
                    <a:pt x="340043" y="287983"/>
                  </a:lnTo>
                  <a:lnTo>
                    <a:pt x="339783" y="292874"/>
                  </a:lnTo>
                  <a:lnTo>
                    <a:pt x="339679" y="297129"/>
                  </a:lnTo>
                  <a:lnTo>
                    <a:pt x="341350" y="305158"/>
                  </a:lnTo>
                  <a:lnTo>
                    <a:pt x="375438" y="357035"/>
                  </a:lnTo>
                  <a:lnTo>
                    <a:pt x="403086" y="371627"/>
                  </a:lnTo>
                  <a:lnTo>
                    <a:pt x="403937" y="371627"/>
                  </a:lnTo>
                  <a:lnTo>
                    <a:pt x="434889" y="349288"/>
                  </a:lnTo>
                  <a:lnTo>
                    <a:pt x="399415" y="349288"/>
                  </a:lnTo>
                  <a:lnTo>
                    <a:pt x="395961" y="347472"/>
                  </a:lnTo>
                  <a:lnTo>
                    <a:pt x="361506" y="297129"/>
                  </a:lnTo>
                  <a:lnTo>
                    <a:pt x="361176" y="292874"/>
                  </a:lnTo>
                  <a:lnTo>
                    <a:pt x="364630" y="285673"/>
                  </a:lnTo>
                  <a:lnTo>
                    <a:pt x="368148" y="283273"/>
                  </a:lnTo>
                  <a:lnTo>
                    <a:pt x="376479" y="282638"/>
                  </a:lnTo>
                  <a:lnTo>
                    <a:pt x="360741" y="242713"/>
                  </a:lnTo>
                  <a:lnTo>
                    <a:pt x="336666" y="204857"/>
                  </a:lnTo>
                  <a:lnTo>
                    <a:pt x="305279" y="170478"/>
                  </a:lnTo>
                  <a:lnTo>
                    <a:pt x="267602" y="140982"/>
                  </a:lnTo>
                  <a:lnTo>
                    <a:pt x="224353" y="116695"/>
                  </a:lnTo>
                  <a:lnTo>
                    <a:pt x="178194" y="97664"/>
                  </a:lnTo>
                  <a:lnTo>
                    <a:pt x="130059" y="82887"/>
                  </a:lnTo>
                  <a:lnTo>
                    <a:pt x="80883" y="71363"/>
                  </a:lnTo>
                  <a:lnTo>
                    <a:pt x="31598" y="62090"/>
                  </a:lnTo>
                  <a:lnTo>
                    <a:pt x="28677" y="61582"/>
                  </a:lnTo>
                  <a:lnTo>
                    <a:pt x="26086" y="59944"/>
                  </a:lnTo>
                  <a:lnTo>
                    <a:pt x="22670" y="55092"/>
                  </a:lnTo>
                  <a:lnTo>
                    <a:pt x="21997" y="52095"/>
                  </a:lnTo>
                  <a:lnTo>
                    <a:pt x="26480" y="26187"/>
                  </a:lnTo>
                  <a:lnTo>
                    <a:pt x="31204" y="22352"/>
                  </a:lnTo>
                  <a:lnTo>
                    <a:pt x="145269" y="22352"/>
                  </a:lnTo>
                  <a:lnTo>
                    <a:pt x="95636" y="10581"/>
                  </a:lnTo>
                  <a:lnTo>
                    <a:pt x="42266" y="495"/>
                  </a:lnTo>
                  <a:lnTo>
                    <a:pt x="40450" y="177"/>
                  </a:lnTo>
                  <a:lnTo>
                    <a:pt x="38494" y="0"/>
                  </a:lnTo>
                  <a:close/>
                </a:path>
                <a:path w="459740" h="372110">
                  <a:moveTo>
                    <a:pt x="457719" y="278866"/>
                  </a:moveTo>
                  <a:lnTo>
                    <a:pt x="429819" y="278866"/>
                  </a:lnTo>
                  <a:lnTo>
                    <a:pt x="433286" y="280670"/>
                  </a:lnTo>
                  <a:lnTo>
                    <a:pt x="437630" y="287020"/>
                  </a:lnTo>
                  <a:lnTo>
                    <a:pt x="437947" y="291274"/>
                  </a:lnTo>
                  <a:lnTo>
                    <a:pt x="411430" y="346544"/>
                  </a:lnTo>
                  <a:lnTo>
                    <a:pt x="407924" y="348957"/>
                  </a:lnTo>
                  <a:lnTo>
                    <a:pt x="403378" y="349288"/>
                  </a:lnTo>
                  <a:lnTo>
                    <a:pt x="434889" y="349288"/>
                  </a:lnTo>
                  <a:lnTo>
                    <a:pt x="456362" y="304533"/>
                  </a:lnTo>
                  <a:lnTo>
                    <a:pt x="459091" y="296153"/>
                  </a:lnTo>
                  <a:lnTo>
                    <a:pt x="459522" y="287983"/>
                  </a:lnTo>
                  <a:lnTo>
                    <a:pt x="459453" y="287020"/>
                  </a:lnTo>
                  <a:lnTo>
                    <a:pt x="457775" y="278978"/>
                  </a:lnTo>
                  <a:close/>
                </a:path>
                <a:path w="459740" h="372110">
                  <a:moveTo>
                    <a:pt x="145269" y="22352"/>
                  </a:moveTo>
                  <a:lnTo>
                    <a:pt x="37173" y="22352"/>
                  </a:lnTo>
                  <a:lnTo>
                    <a:pt x="37808" y="22402"/>
                  </a:lnTo>
                  <a:lnTo>
                    <a:pt x="38456" y="22504"/>
                  </a:lnTo>
                  <a:lnTo>
                    <a:pt x="90369" y="32298"/>
                  </a:lnTo>
                  <a:lnTo>
                    <a:pt x="142337" y="44574"/>
                  </a:lnTo>
                  <a:lnTo>
                    <a:pt x="193468" y="60443"/>
                  </a:lnTo>
                  <a:lnTo>
                    <a:pt x="242870" y="81016"/>
                  </a:lnTo>
                  <a:lnTo>
                    <a:pt x="289649" y="107403"/>
                  </a:lnTo>
                  <a:lnTo>
                    <a:pt x="334532" y="142883"/>
                  </a:lnTo>
                  <a:lnTo>
                    <a:pt x="371593" y="184592"/>
                  </a:lnTo>
                  <a:lnTo>
                    <a:pt x="399552" y="230738"/>
                  </a:lnTo>
                  <a:lnTo>
                    <a:pt x="417132" y="279527"/>
                  </a:lnTo>
                  <a:lnTo>
                    <a:pt x="425870" y="278866"/>
                  </a:lnTo>
                  <a:lnTo>
                    <a:pt x="457719" y="278866"/>
                  </a:lnTo>
                  <a:lnTo>
                    <a:pt x="453810" y="271119"/>
                  </a:lnTo>
                  <a:lnTo>
                    <a:pt x="449111" y="264236"/>
                  </a:lnTo>
                  <a:lnTo>
                    <a:pt x="442087" y="259448"/>
                  </a:lnTo>
                  <a:lnTo>
                    <a:pt x="434188" y="257492"/>
                  </a:lnTo>
                  <a:lnTo>
                    <a:pt x="413819" y="209274"/>
                  </a:lnTo>
                  <a:lnTo>
                    <a:pt x="384355" y="164225"/>
                  </a:lnTo>
                  <a:lnTo>
                    <a:pt x="346740" y="123616"/>
                  </a:lnTo>
                  <a:lnTo>
                    <a:pt x="301918" y="88722"/>
                  </a:lnTo>
                  <a:lnTo>
                    <a:pt x="253168" y="61170"/>
                  </a:lnTo>
                  <a:lnTo>
                    <a:pt x="201958" y="39745"/>
                  </a:lnTo>
                  <a:lnTo>
                    <a:pt x="149157" y="23274"/>
                  </a:lnTo>
                  <a:lnTo>
                    <a:pt x="145269" y="2235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6" name="object 176"/>
            <p:cNvSpPr/>
            <p:nvPr/>
          </p:nvSpPr>
          <p:spPr>
            <a:xfrm>
              <a:off x="7467396" y="4342104"/>
              <a:ext cx="393065" cy="304800"/>
            </a:xfrm>
            <a:custGeom>
              <a:avLst/>
              <a:gdLst/>
              <a:ahLst/>
              <a:cxnLst/>
              <a:rect l="l" t="t" r="r" b="b"/>
              <a:pathLst>
                <a:path w="393065" h="304800">
                  <a:moveTo>
                    <a:pt x="3047" y="0"/>
                  </a:moveTo>
                  <a:lnTo>
                    <a:pt x="0" y="17551"/>
                  </a:lnTo>
                  <a:lnTo>
                    <a:pt x="50018" y="26974"/>
                  </a:lnTo>
                  <a:lnTo>
                    <a:pt x="99971" y="38708"/>
                  </a:lnTo>
                  <a:lnTo>
                    <a:pt x="148939" y="53788"/>
                  </a:lnTo>
                  <a:lnTo>
                    <a:pt x="196000" y="73243"/>
                  </a:lnTo>
                  <a:lnTo>
                    <a:pt x="240233" y="98107"/>
                  </a:lnTo>
                  <a:lnTo>
                    <a:pt x="282459" y="131589"/>
                  </a:lnTo>
                  <a:lnTo>
                    <a:pt x="316752" y="170732"/>
                  </a:lnTo>
                  <a:lnTo>
                    <a:pt x="341951" y="213846"/>
                  </a:lnTo>
                  <a:lnTo>
                    <a:pt x="356895" y="259245"/>
                  </a:lnTo>
                  <a:lnTo>
                    <a:pt x="339471" y="260578"/>
                  </a:lnTo>
                  <a:lnTo>
                    <a:pt x="369582" y="304584"/>
                  </a:lnTo>
                  <a:lnTo>
                    <a:pt x="392645" y="256501"/>
                  </a:lnTo>
                  <a:lnTo>
                    <a:pt x="374777" y="257873"/>
                  </a:lnTo>
                  <a:lnTo>
                    <a:pt x="359061" y="208527"/>
                  </a:lnTo>
                  <a:lnTo>
                    <a:pt x="332178" y="161726"/>
                  </a:lnTo>
                  <a:lnTo>
                    <a:pt x="295402" y="119332"/>
                  </a:lnTo>
                  <a:lnTo>
                    <a:pt x="250012" y="83210"/>
                  </a:lnTo>
                  <a:lnTo>
                    <a:pt x="204215" y="57418"/>
                  </a:lnTo>
                  <a:lnTo>
                    <a:pt x="155716" y="37280"/>
                  </a:lnTo>
                  <a:lnTo>
                    <a:pt x="105418" y="21717"/>
                  </a:lnTo>
                  <a:lnTo>
                    <a:pt x="54226" y="9649"/>
                  </a:lnTo>
                  <a:lnTo>
                    <a:pt x="3047" y="0"/>
                  </a:lnTo>
                  <a:close/>
                </a:path>
              </a:pathLst>
            </a:custGeom>
            <a:solidFill>
              <a:srgbClr val="2427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7" name="object 177"/>
            <p:cNvSpPr/>
            <p:nvPr/>
          </p:nvSpPr>
          <p:spPr>
            <a:xfrm>
              <a:off x="8809107" y="5303245"/>
              <a:ext cx="533400" cy="158750"/>
            </a:xfrm>
            <a:custGeom>
              <a:avLst/>
              <a:gdLst/>
              <a:ahLst/>
              <a:cxnLst/>
              <a:rect l="l" t="t" r="r" b="b"/>
              <a:pathLst>
                <a:path w="533400" h="158750">
                  <a:moveTo>
                    <a:pt x="516712" y="0"/>
                  </a:moveTo>
                  <a:lnTo>
                    <a:pt x="509422" y="0"/>
                  </a:lnTo>
                  <a:lnTo>
                    <a:pt x="446417" y="5410"/>
                  </a:lnTo>
                  <a:lnTo>
                    <a:pt x="439407" y="10312"/>
                  </a:lnTo>
                  <a:lnTo>
                    <a:pt x="433641" y="22707"/>
                  </a:lnTo>
                  <a:lnTo>
                    <a:pt x="433336" y="28575"/>
                  </a:lnTo>
                  <a:lnTo>
                    <a:pt x="435063" y="33883"/>
                  </a:lnTo>
                  <a:lnTo>
                    <a:pt x="390097" y="54418"/>
                  </a:lnTo>
                  <a:lnTo>
                    <a:pt x="343123" y="69467"/>
                  </a:lnTo>
                  <a:lnTo>
                    <a:pt x="294335" y="79947"/>
                  </a:lnTo>
                  <a:lnTo>
                    <a:pt x="243929" y="86777"/>
                  </a:lnTo>
                  <a:lnTo>
                    <a:pt x="192099" y="90873"/>
                  </a:lnTo>
                  <a:lnTo>
                    <a:pt x="139041" y="93154"/>
                  </a:lnTo>
                  <a:lnTo>
                    <a:pt x="21551" y="96215"/>
                  </a:lnTo>
                  <a:lnTo>
                    <a:pt x="12939" y="98275"/>
                  </a:lnTo>
                  <a:lnTo>
                    <a:pt x="6008" y="103309"/>
                  </a:lnTo>
                  <a:lnTo>
                    <a:pt x="1461" y="110565"/>
                  </a:lnTo>
                  <a:lnTo>
                    <a:pt x="0" y="119291"/>
                  </a:lnTo>
                  <a:lnTo>
                    <a:pt x="787" y="143065"/>
                  </a:lnTo>
                  <a:lnTo>
                    <a:pt x="3301" y="148590"/>
                  </a:lnTo>
                  <a:lnTo>
                    <a:pt x="11810" y="156565"/>
                  </a:lnTo>
                  <a:lnTo>
                    <a:pt x="17233" y="158699"/>
                  </a:lnTo>
                  <a:lnTo>
                    <a:pt x="22923" y="158699"/>
                  </a:lnTo>
                  <a:lnTo>
                    <a:pt x="137539" y="155741"/>
                  </a:lnTo>
                  <a:lnTo>
                    <a:pt x="187951" y="153743"/>
                  </a:lnTo>
                  <a:lnTo>
                    <a:pt x="237528" y="150298"/>
                  </a:lnTo>
                  <a:lnTo>
                    <a:pt x="286199" y="144676"/>
                  </a:lnTo>
                  <a:lnTo>
                    <a:pt x="333895" y="136146"/>
                  </a:lnTo>
                  <a:lnTo>
                    <a:pt x="380548" y="123977"/>
                  </a:lnTo>
                  <a:lnTo>
                    <a:pt x="426088" y="107439"/>
                  </a:lnTo>
                  <a:lnTo>
                    <a:pt x="470446" y="85801"/>
                  </a:lnTo>
                  <a:lnTo>
                    <a:pt x="474637" y="90347"/>
                  </a:lnTo>
                  <a:lnTo>
                    <a:pt x="480593" y="93002"/>
                  </a:lnTo>
                  <a:lnTo>
                    <a:pt x="486879" y="93002"/>
                  </a:lnTo>
                  <a:lnTo>
                    <a:pt x="496760" y="92227"/>
                  </a:lnTo>
                  <a:lnTo>
                    <a:pt x="503770" y="87312"/>
                  </a:lnTo>
                  <a:lnTo>
                    <a:pt x="533031" y="24561"/>
                  </a:lnTo>
                  <a:lnTo>
                    <a:pt x="532295" y="16052"/>
                  </a:lnTo>
                  <a:lnTo>
                    <a:pt x="523557" y="3568"/>
                  </a:lnTo>
                  <a:lnTo>
                    <a:pt x="516712" y="0"/>
                  </a:lnTo>
                  <a:close/>
                </a:path>
              </a:pathLst>
            </a:custGeom>
            <a:solidFill>
              <a:srgbClr val="0B0D0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8" name="object 178"/>
            <p:cNvSpPr/>
            <p:nvPr/>
          </p:nvSpPr>
          <p:spPr>
            <a:xfrm>
              <a:off x="8797933" y="5292082"/>
              <a:ext cx="554355" cy="181610"/>
            </a:xfrm>
            <a:custGeom>
              <a:avLst/>
              <a:gdLst/>
              <a:ahLst/>
              <a:cxnLst/>
              <a:rect l="l" t="t" r="r" b="b"/>
              <a:pathLst>
                <a:path w="554354" h="181610">
                  <a:moveTo>
                    <a:pt x="520598" y="0"/>
                  </a:moveTo>
                  <a:lnTo>
                    <a:pt x="519658" y="0"/>
                  </a:lnTo>
                  <a:lnTo>
                    <a:pt x="518731" y="38"/>
                  </a:lnTo>
                  <a:lnTo>
                    <a:pt x="464565" y="4749"/>
                  </a:lnTo>
                  <a:lnTo>
                    <a:pt x="434898" y="28701"/>
                  </a:lnTo>
                  <a:lnTo>
                    <a:pt x="433870" y="33781"/>
                  </a:lnTo>
                  <a:lnTo>
                    <a:pt x="433984" y="38849"/>
                  </a:lnTo>
                  <a:lnTo>
                    <a:pt x="390649" y="57606"/>
                  </a:lnTo>
                  <a:lnTo>
                    <a:pt x="345327" y="71372"/>
                  </a:lnTo>
                  <a:lnTo>
                    <a:pt x="298216" y="80980"/>
                  </a:lnTo>
                  <a:lnTo>
                    <a:pt x="249517" y="87266"/>
                  </a:lnTo>
                  <a:lnTo>
                    <a:pt x="199427" y="91064"/>
                  </a:lnTo>
                  <a:lnTo>
                    <a:pt x="148145" y="93210"/>
                  </a:lnTo>
                  <a:lnTo>
                    <a:pt x="32346" y="96215"/>
                  </a:lnTo>
                  <a:lnTo>
                    <a:pt x="19420" y="99304"/>
                  </a:lnTo>
                  <a:lnTo>
                    <a:pt x="9020" y="106854"/>
                  </a:lnTo>
                  <a:lnTo>
                    <a:pt x="2196" y="117742"/>
                  </a:lnTo>
                  <a:lnTo>
                    <a:pt x="0" y="130848"/>
                  </a:lnTo>
                  <a:lnTo>
                    <a:pt x="596" y="148653"/>
                  </a:lnTo>
                  <a:lnTo>
                    <a:pt x="25552" y="181038"/>
                  </a:lnTo>
                  <a:lnTo>
                    <a:pt x="34582" y="181038"/>
                  </a:lnTo>
                  <a:lnTo>
                    <a:pt x="148468" y="178090"/>
                  </a:lnTo>
                  <a:lnTo>
                    <a:pt x="198534" y="176127"/>
                  </a:lnTo>
                  <a:lnTo>
                    <a:pt x="247806" y="172769"/>
                  </a:lnTo>
                  <a:lnTo>
                    <a:pt x="296233" y="167309"/>
                  </a:lnTo>
                  <a:lnTo>
                    <a:pt x="343763" y="159042"/>
                  </a:lnTo>
                  <a:lnTo>
                    <a:pt x="345119" y="158699"/>
                  </a:lnTo>
                  <a:lnTo>
                    <a:pt x="31267" y="158699"/>
                  </a:lnTo>
                  <a:lnTo>
                    <a:pt x="28536" y="157619"/>
                  </a:lnTo>
                  <a:lnTo>
                    <a:pt x="24301" y="153656"/>
                  </a:lnTo>
                  <a:lnTo>
                    <a:pt x="23025" y="150863"/>
                  </a:lnTo>
                  <a:lnTo>
                    <a:pt x="22123" y="123926"/>
                  </a:lnTo>
                  <a:lnTo>
                    <a:pt x="26949" y="118770"/>
                  </a:lnTo>
                  <a:lnTo>
                    <a:pt x="145783" y="115636"/>
                  </a:lnTo>
                  <a:lnTo>
                    <a:pt x="194384" y="113717"/>
                  </a:lnTo>
                  <a:lnTo>
                    <a:pt x="242049" y="110429"/>
                  </a:lnTo>
                  <a:lnTo>
                    <a:pt x="288644" y="105081"/>
                  </a:lnTo>
                  <a:lnTo>
                    <a:pt x="334032" y="96980"/>
                  </a:lnTo>
                  <a:lnTo>
                    <a:pt x="378081" y="85436"/>
                  </a:lnTo>
                  <a:lnTo>
                    <a:pt x="420655" y="69757"/>
                  </a:lnTo>
                  <a:lnTo>
                    <a:pt x="461619" y="49250"/>
                  </a:lnTo>
                  <a:lnTo>
                    <a:pt x="456031" y="41274"/>
                  </a:lnTo>
                  <a:lnTo>
                    <a:pt x="455663" y="37020"/>
                  </a:lnTo>
                  <a:lnTo>
                    <a:pt x="459028" y="29794"/>
                  </a:lnTo>
                  <a:lnTo>
                    <a:pt x="462521" y="27355"/>
                  </a:lnTo>
                  <a:lnTo>
                    <a:pt x="519950" y="22351"/>
                  </a:lnTo>
                  <a:lnTo>
                    <a:pt x="520280" y="22339"/>
                  </a:lnTo>
                  <a:lnTo>
                    <a:pt x="552150" y="22339"/>
                  </a:lnTo>
                  <a:lnTo>
                    <a:pt x="552101" y="22117"/>
                  </a:lnTo>
                  <a:lnTo>
                    <a:pt x="548055" y="14300"/>
                  </a:lnTo>
                  <a:lnTo>
                    <a:pt x="542654" y="8288"/>
                  </a:lnTo>
                  <a:lnTo>
                    <a:pt x="536070" y="3792"/>
                  </a:lnTo>
                  <a:lnTo>
                    <a:pt x="528614" y="975"/>
                  </a:lnTo>
                  <a:lnTo>
                    <a:pt x="520598" y="0"/>
                  </a:lnTo>
                  <a:close/>
                </a:path>
                <a:path w="554354" h="181610">
                  <a:moveTo>
                    <a:pt x="484746" y="82283"/>
                  </a:moveTo>
                  <a:lnTo>
                    <a:pt x="440332" y="105081"/>
                  </a:lnTo>
                  <a:lnTo>
                    <a:pt x="394688" y="122454"/>
                  </a:lnTo>
                  <a:lnTo>
                    <a:pt x="347727" y="135240"/>
                  </a:lnTo>
                  <a:lnTo>
                    <a:pt x="299600" y="144189"/>
                  </a:lnTo>
                  <a:lnTo>
                    <a:pt x="250400" y="150071"/>
                  </a:lnTo>
                  <a:lnTo>
                    <a:pt x="200219" y="153656"/>
                  </a:lnTo>
                  <a:lnTo>
                    <a:pt x="149149" y="155716"/>
                  </a:lnTo>
                  <a:lnTo>
                    <a:pt x="34340" y="158699"/>
                  </a:lnTo>
                  <a:lnTo>
                    <a:pt x="345119" y="158699"/>
                  </a:lnTo>
                  <a:lnTo>
                    <a:pt x="390342" y="147261"/>
                  </a:lnTo>
                  <a:lnTo>
                    <a:pt x="435919" y="131261"/>
                  </a:lnTo>
                  <a:lnTo>
                    <a:pt x="480440" y="110337"/>
                  </a:lnTo>
                  <a:lnTo>
                    <a:pt x="515185" y="110337"/>
                  </a:lnTo>
                  <a:lnTo>
                    <a:pt x="517255" y="109258"/>
                  </a:lnTo>
                  <a:lnTo>
                    <a:pt x="523676" y="103402"/>
                  </a:lnTo>
                  <a:lnTo>
                    <a:pt x="528421" y="95986"/>
                  </a:lnTo>
                  <a:lnTo>
                    <a:pt x="529820" y="92989"/>
                  </a:lnTo>
                  <a:lnTo>
                    <a:pt x="494398" y="92976"/>
                  </a:lnTo>
                  <a:lnTo>
                    <a:pt x="490994" y="91236"/>
                  </a:lnTo>
                  <a:lnTo>
                    <a:pt x="484746" y="82283"/>
                  </a:lnTo>
                  <a:close/>
                </a:path>
                <a:path w="554354" h="181610">
                  <a:moveTo>
                    <a:pt x="515185" y="110337"/>
                  </a:moveTo>
                  <a:lnTo>
                    <a:pt x="480440" y="110337"/>
                  </a:lnTo>
                  <a:lnTo>
                    <a:pt x="485660" y="113550"/>
                  </a:lnTo>
                  <a:lnTo>
                    <a:pt x="491743" y="115341"/>
                  </a:lnTo>
                  <a:lnTo>
                    <a:pt x="498995" y="115341"/>
                  </a:lnTo>
                  <a:lnTo>
                    <a:pt x="500887" y="115214"/>
                  </a:lnTo>
                  <a:lnTo>
                    <a:pt x="509533" y="113285"/>
                  </a:lnTo>
                  <a:lnTo>
                    <a:pt x="515185" y="110337"/>
                  </a:lnTo>
                  <a:close/>
                </a:path>
                <a:path w="554354" h="181610">
                  <a:moveTo>
                    <a:pt x="552150" y="22339"/>
                  </a:moveTo>
                  <a:lnTo>
                    <a:pt x="524230" y="22339"/>
                  </a:lnTo>
                  <a:lnTo>
                    <a:pt x="527646" y="24091"/>
                  </a:lnTo>
                  <a:lnTo>
                    <a:pt x="532041" y="30378"/>
                  </a:lnTo>
                  <a:lnTo>
                    <a:pt x="506488" y="90169"/>
                  </a:lnTo>
                  <a:lnTo>
                    <a:pt x="498373" y="92989"/>
                  </a:lnTo>
                  <a:lnTo>
                    <a:pt x="529826" y="92976"/>
                  </a:lnTo>
                  <a:lnTo>
                    <a:pt x="550964" y="47675"/>
                  </a:lnTo>
                  <a:lnTo>
                    <a:pt x="553597" y="39265"/>
                  </a:lnTo>
                  <a:lnTo>
                    <a:pt x="553828" y="33781"/>
                  </a:lnTo>
                  <a:lnTo>
                    <a:pt x="553915" y="30378"/>
                  </a:lnTo>
                  <a:lnTo>
                    <a:pt x="552150" y="2233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9" name="object 179"/>
            <p:cNvSpPr/>
            <p:nvPr/>
          </p:nvSpPr>
          <p:spPr>
            <a:xfrm>
              <a:off x="8831436" y="5325581"/>
              <a:ext cx="487680" cy="114300"/>
            </a:xfrm>
            <a:custGeom>
              <a:avLst/>
              <a:gdLst/>
              <a:ahLst/>
              <a:cxnLst/>
              <a:rect l="l" t="t" r="r" b="b"/>
              <a:pathLst>
                <a:path w="487679" h="114300">
                  <a:moveTo>
                    <a:pt x="487095" y="0"/>
                  </a:moveTo>
                  <a:lnTo>
                    <a:pt x="433971" y="4635"/>
                  </a:lnTo>
                  <a:lnTo>
                    <a:pt x="444144" y="19189"/>
                  </a:lnTo>
                  <a:lnTo>
                    <a:pt x="401464" y="42119"/>
                  </a:lnTo>
                  <a:lnTo>
                    <a:pt x="357089" y="59645"/>
                  </a:lnTo>
                  <a:lnTo>
                    <a:pt x="311161" y="72538"/>
                  </a:lnTo>
                  <a:lnTo>
                    <a:pt x="263818" y="81572"/>
                  </a:lnTo>
                  <a:lnTo>
                    <a:pt x="215202" y="87516"/>
                  </a:lnTo>
                  <a:lnTo>
                    <a:pt x="165454" y="91145"/>
                  </a:lnTo>
                  <a:lnTo>
                    <a:pt x="114712" y="93228"/>
                  </a:lnTo>
                  <a:lnTo>
                    <a:pt x="0" y="96215"/>
                  </a:lnTo>
                  <a:lnTo>
                    <a:pt x="596" y="114033"/>
                  </a:lnTo>
                  <a:lnTo>
                    <a:pt x="116191" y="111017"/>
                  </a:lnTo>
                  <a:lnTo>
                    <a:pt x="168009" y="108870"/>
                  </a:lnTo>
                  <a:lnTo>
                    <a:pt x="218859" y="105108"/>
                  </a:lnTo>
                  <a:lnTo>
                    <a:pt x="268622" y="98923"/>
                  </a:lnTo>
                  <a:lnTo>
                    <a:pt x="317177" y="89508"/>
                  </a:lnTo>
                  <a:lnTo>
                    <a:pt x="364404" y="76055"/>
                  </a:lnTo>
                  <a:lnTo>
                    <a:pt x="410182" y="57758"/>
                  </a:lnTo>
                  <a:lnTo>
                    <a:pt x="454393" y="33807"/>
                  </a:lnTo>
                  <a:lnTo>
                    <a:pt x="464553" y="48336"/>
                  </a:lnTo>
                  <a:lnTo>
                    <a:pt x="487095" y="0"/>
                  </a:lnTo>
                  <a:close/>
                </a:path>
              </a:pathLst>
            </a:custGeom>
            <a:solidFill>
              <a:srgbClr val="2427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0" name="object 180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7270880" y="6064661"/>
              <a:ext cx="240286" cy="229946"/>
            </a:xfrm>
            <a:prstGeom prst="rect">
              <a:avLst/>
            </a:prstGeom>
          </p:spPr>
        </p:pic>
        <p:sp>
          <p:nvSpPr>
            <p:cNvPr id="181" name="object 181"/>
            <p:cNvSpPr/>
            <p:nvPr/>
          </p:nvSpPr>
          <p:spPr>
            <a:xfrm>
              <a:off x="8415971" y="6986888"/>
              <a:ext cx="942975" cy="265430"/>
            </a:xfrm>
            <a:custGeom>
              <a:avLst/>
              <a:gdLst/>
              <a:ahLst/>
              <a:cxnLst/>
              <a:rect l="l" t="t" r="r" b="b"/>
              <a:pathLst>
                <a:path w="942975" h="265429">
                  <a:moveTo>
                    <a:pt x="898156" y="0"/>
                  </a:moveTo>
                  <a:lnTo>
                    <a:pt x="44678" y="0"/>
                  </a:lnTo>
                  <a:lnTo>
                    <a:pt x="27303" y="3516"/>
                  </a:lnTo>
                  <a:lnTo>
                    <a:pt x="13100" y="13100"/>
                  </a:lnTo>
                  <a:lnTo>
                    <a:pt x="3516" y="27303"/>
                  </a:lnTo>
                  <a:lnTo>
                    <a:pt x="0" y="44678"/>
                  </a:lnTo>
                  <a:lnTo>
                    <a:pt x="0" y="220395"/>
                  </a:lnTo>
                  <a:lnTo>
                    <a:pt x="3516" y="237770"/>
                  </a:lnTo>
                  <a:lnTo>
                    <a:pt x="13100" y="251974"/>
                  </a:lnTo>
                  <a:lnTo>
                    <a:pt x="27303" y="261558"/>
                  </a:lnTo>
                  <a:lnTo>
                    <a:pt x="44678" y="265074"/>
                  </a:lnTo>
                  <a:lnTo>
                    <a:pt x="898156" y="265074"/>
                  </a:lnTo>
                  <a:lnTo>
                    <a:pt x="915531" y="261558"/>
                  </a:lnTo>
                  <a:lnTo>
                    <a:pt x="929735" y="251974"/>
                  </a:lnTo>
                  <a:lnTo>
                    <a:pt x="939318" y="237770"/>
                  </a:lnTo>
                  <a:lnTo>
                    <a:pt x="942835" y="220395"/>
                  </a:lnTo>
                  <a:lnTo>
                    <a:pt x="942835" y="44678"/>
                  </a:lnTo>
                  <a:lnTo>
                    <a:pt x="939318" y="27303"/>
                  </a:lnTo>
                  <a:lnTo>
                    <a:pt x="929735" y="13100"/>
                  </a:lnTo>
                  <a:lnTo>
                    <a:pt x="915531" y="3516"/>
                  </a:lnTo>
                  <a:lnTo>
                    <a:pt x="898156" y="0"/>
                  </a:lnTo>
                  <a:close/>
                </a:path>
              </a:pathLst>
            </a:custGeom>
            <a:solidFill>
              <a:srgbClr val="0B0D0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2" name="object 182"/>
            <p:cNvSpPr/>
            <p:nvPr/>
          </p:nvSpPr>
          <p:spPr>
            <a:xfrm>
              <a:off x="8404796" y="6975716"/>
              <a:ext cx="965200" cy="287655"/>
            </a:xfrm>
            <a:custGeom>
              <a:avLst/>
              <a:gdLst/>
              <a:ahLst/>
              <a:cxnLst/>
              <a:rect l="l" t="t" r="r" b="b"/>
              <a:pathLst>
                <a:path w="965200" h="287654">
                  <a:moveTo>
                    <a:pt x="147561" y="90004"/>
                  </a:moveTo>
                  <a:lnTo>
                    <a:pt x="131432" y="90004"/>
                  </a:lnTo>
                  <a:lnTo>
                    <a:pt x="131432" y="177355"/>
                  </a:lnTo>
                  <a:lnTo>
                    <a:pt x="147561" y="177355"/>
                  </a:lnTo>
                  <a:lnTo>
                    <a:pt x="147561" y="90004"/>
                  </a:lnTo>
                  <a:close/>
                </a:path>
                <a:path w="965200" h="287654">
                  <a:moveTo>
                    <a:pt x="965187" y="55841"/>
                  </a:moveTo>
                  <a:lnTo>
                    <a:pt x="960780" y="34137"/>
                  </a:lnTo>
                  <a:lnTo>
                    <a:pt x="952830" y="22352"/>
                  </a:lnTo>
                  <a:lnTo>
                    <a:pt x="948804" y="16383"/>
                  </a:lnTo>
                  <a:lnTo>
                    <a:pt x="942848" y="12369"/>
                  </a:lnTo>
                  <a:lnTo>
                    <a:pt x="942848" y="55841"/>
                  </a:lnTo>
                  <a:lnTo>
                    <a:pt x="942848" y="231559"/>
                  </a:lnTo>
                  <a:lnTo>
                    <a:pt x="940206" y="244614"/>
                  </a:lnTo>
                  <a:lnTo>
                    <a:pt x="933018" y="255257"/>
                  </a:lnTo>
                  <a:lnTo>
                    <a:pt x="922375" y="262445"/>
                  </a:lnTo>
                  <a:lnTo>
                    <a:pt x="909332" y="265074"/>
                  </a:lnTo>
                  <a:lnTo>
                    <a:pt x="55854" y="265074"/>
                  </a:lnTo>
                  <a:lnTo>
                    <a:pt x="42799" y="262445"/>
                  </a:lnTo>
                  <a:lnTo>
                    <a:pt x="32156" y="255257"/>
                  </a:lnTo>
                  <a:lnTo>
                    <a:pt x="24968" y="244614"/>
                  </a:lnTo>
                  <a:lnTo>
                    <a:pt x="22339" y="231559"/>
                  </a:lnTo>
                  <a:lnTo>
                    <a:pt x="22339" y="55841"/>
                  </a:lnTo>
                  <a:lnTo>
                    <a:pt x="24968" y="42799"/>
                  </a:lnTo>
                  <a:lnTo>
                    <a:pt x="32156" y="32156"/>
                  </a:lnTo>
                  <a:lnTo>
                    <a:pt x="42799" y="24980"/>
                  </a:lnTo>
                  <a:lnTo>
                    <a:pt x="55854" y="22352"/>
                  </a:lnTo>
                  <a:lnTo>
                    <a:pt x="909332" y="22352"/>
                  </a:lnTo>
                  <a:lnTo>
                    <a:pt x="922375" y="24980"/>
                  </a:lnTo>
                  <a:lnTo>
                    <a:pt x="933018" y="32156"/>
                  </a:lnTo>
                  <a:lnTo>
                    <a:pt x="940206" y="42799"/>
                  </a:lnTo>
                  <a:lnTo>
                    <a:pt x="942848" y="55841"/>
                  </a:lnTo>
                  <a:lnTo>
                    <a:pt x="942848" y="12369"/>
                  </a:lnTo>
                  <a:lnTo>
                    <a:pt x="931049" y="4394"/>
                  </a:lnTo>
                  <a:lnTo>
                    <a:pt x="909332" y="0"/>
                  </a:lnTo>
                  <a:lnTo>
                    <a:pt x="55854" y="0"/>
                  </a:lnTo>
                  <a:lnTo>
                    <a:pt x="34124" y="4394"/>
                  </a:lnTo>
                  <a:lnTo>
                    <a:pt x="16370" y="16383"/>
                  </a:lnTo>
                  <a:lnTo>
                    <a:pt x="4394" y="34137"/>
                  </a:lnTo>
                  <a:lnTo>
                    <a:pt x="0" y="55841"/>
                  </a:lnTo>
                  <a:lnTo>
                    <a:pt x="0" y="231559"/>
                  </a:lnTo>
                  <a:lnTo>
                    <a:pt x="4394" y="253288"/>
                  </a:lnTo>
                  <a:lnTo>
                    <a:pt x="16370" y="271043"/>
                  </a:lnTo>
                  <a:lnTo>
                    <a:pt x="34124" y="283032"/>
                  </a:lnTo>
                  <a:lnTo>
                    <a:pt x="55854" y="287426"/>
                  </a:lnTo>
                  <a:lnTo>
                    <a:pt x="909332" y="287426"/>
                  </a:lnTo>
                  <a:lnTo>
                    <a:pt x="931049" y="283032"/>
                  </a:lnTo>
                  <a:lnTo>
                    <a:pt x="948804" y="271043"/>
                  </a:lnTo>
                  <a:lnTo>
                    <a:pt x="952830" y="265074"/>
                  </a:lnTo>
                  <a:lnTo>
                    <a:pt x="960780" y="253288"/>
                  </a:lnTo>
                  <a:lnTo>
                    <a:pt x="965187" y="231559"/>
                  </a:lnTo>
                  <a:lnTo>
                    <a:pt x="965187" y="5584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3" name="object 183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8571781" y="7086963"/>
              <a:ext cx="175610" cy="67834"/>
            </a:xfrm>
            <a:prstGeom prst="rect">
              <a:avLst/>
            </a:prstGeom>
          </p:spPr>
        </p:pic>
        <p:pic>
          <p:nvPicPr>
            <p:cNvPr id="184" name="object 184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8801084" y="7086967"/>
              <a:ext cx="195328" cy="93751"/>
            </a:xfrm>
            <a:prstGeom prst="rect">
              <a:avLst/>
            </a:prstGeom>
          </p:spPr>
        </p:pic>
        <p:pic>
          <p:nvPicPr>
            <p:cNvPr id="185" name="object 185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9046976" y="7063435"/>
              <a:ext cx="187646" cy="91370"/>
            </a:xfrm>
            <a:prstGeom prst="rect">
              <a:avLst/>
            </a:prstGeom>
          </p:spPr>
        </p:pic>
        <p:sp>
          <p:nvSpPr>
            <p:cNvPr id="186" name="object 186"/>
            <p:cNvSpPr/>
            <p:nvPr/>
          </p:nvSpPr>
          <p:spPr>
            <a:xfrm>
              <a:off x="8823780" y="6688578"/>
              <a:ext cx="322580" cy="280670"/>
            </a:xfrm>
            <a:custGeom>
              <a:avLst/>
              <a:gdLst/>
              <a:ahLst/>
              <a:cxnLst/>
              <a:rect l="l" t="t" r="r" b="b"/>
              <a:pathLst>
                <a:path w="322579" h="280670">
                  <a:moveTo>
                    <a:pt x="252310" y="0"/>
                  </a:moveTo>
                  <a:lnTo>
                    <a:pt x="244475" y="0"/>
                  </a:lnTo>
                  <a:lnTo>
                    <a:pt x="239560" y="1701"/>
                  </a:lnTo>
                  <a:lnTo>
                    <a:pt x="229882" y="9321"/>
                  </a:lnTo>
                  <a:lnTo>
                    <a:pt x="226733" y="16421"/>
                  </a:lnTo>
                  <a:lnTo>
                    <a:pt x="227164" y="23660"/>
                  </a:lnTo>
                  <a:lnTo>
                    <a:pt x="182607" y="40633"/>
                  </a:lnTo>
                  <a:lnTo>
                    <a:pt x="141048" y="63638"/>
                  </a:lnTo>
                  <a:lnTo>
                    <a:pt x="103159" y="92031"/>
                  </a:lnTo>
                  <a:lnTo>
                    <a:pt x="69608" y="125171"/>
                  </a:lnTo>
                  <a:lnTo>
                    <a:pt x="41066" y="162413"/>
                  </a:lnTo>
                  <a:lnTo>
                    <a:pt x="18203" y="203115"/>
                  </a:lnTo>
                  <a:lnTo>
                    <a:pt x="1689" y="246634"/>
                  </a:lnTo>
                  <a:lnTo>
                    <a:pt x="0" y="252349"/>
                  </a:lnTo>
                  <a:lnTo>
                    <a:pt x="660" y="258394"/>
                  </a:lnTo>
                  <a:lnTo>
                    <a:pt x="6337" y="268795"/>
                  </a:lnTo>
                  <a:lnTo>
                    <a:pt x="11188" y="272694"/>
                  </a:lnTo>
                  <a:lnTo>
                    <a:pt x="35991" y="279971"/>
                  </a:lnTo>
                  <a:lnTo>
                    <a:pt x="38112" y="280276"/>
                  </a:lnTo>
                  <a:lnTo>
                    <a:pt x="40233" y="280276"/>
                  </a:lnTo>
                  <a:lnTo>
                    <a:pt x="81125" y="217019"/>
                  </a:lnTo>
                  <a:lnTo>
                    <a:pt x="109849" y="174228"/>
                  </a:lnTo>
                  <a:lnTo>
                    <a:pt x="146427" y="137204"/>
                  </a:lnTo>
                  <a:lnTo>
                    <a:pt x="189459" y="107315"/>
                  </a:lnTo>
                  <a:lnTo>
                    <a:pt x="237540" y="85928"/>
                  </a:lnTo>
                  <a:lnTo>
                    <a:pt x="240004" y="90373"/>
                  </a:lnTo>
                  <a:lnTo>
                    <a:pt x="243954" y="93929"/>
                  </a:lnTo>
                  <a:lnTo>
                    <a:pt x="251447" y="96913"/>
                  </a:lnTo>
                  <a:lnTo>
                    <a:pt x="254241" y="97447"/>
                  </a:lnTo>
                  <a:lnTo>
                    <a:pt x="262077" y="97447"/>
                  </a:lnTo>
                  <a:lnTo>
                    <a:pt x="266979" y="95758"/>
                  </a:lnTo>
                  <a:lnTo>
                    <a:pt x="319049" y="54762"/>
                  </a:lnTo>
                  <a:lnTo>
                    <a:pt x="322224" y="46812"/>
                  </a:lnTo>
                  <a:lnTo>
                    <a:pt x="319951" y="31064"/>
                  </a:lnTo>
                  <a:lnTo>
                    <a:pt x="314642" y="24345"/>
                  </a:lnTo>
                  <a:lnTo>
                    <a:pt x="255104" y="546"/>
                  </a:lnTo>
                  <a:lnTo>
                    <a:pt x="252310" y="0"/>
                  </a:lnTo>
                  <a:close/>
                </a:path>
              </a:pathLst>
            </a:custGeom>
            <a:solidFill>
              <a:srgbClr val="0B0D0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7" name="object 187"/>
            <p:cNvSpPr/>
            <p:nvPr/>
          </p:nvSpPr>
          <p:spPr>
            <a:xfrm>
              <a:off x="8813553" y="6677411"/>
              <a:ext cx="342900" cy="302895"/>
            </a:xfrm>
            <a:custGeom>
              <a:avLst/>
              <a:gdLst/>
              <a:ahLst/>
              <a:cxnLst/>
              <a:rect l="l" t="t" r="r" b="b"/>
              <a:pathLst>
                <a:path w="342900" h="302895">
                  <a:moveTo>
                    <a:pt x="263955" y="0"/>
                  </a:moveTo>
                  <a:lnTo>
                    <a:pt x="252194" y="0"/>
                  </a:lnTo>
                  <a:lnTo>
                    <a:pt x="244841" y="2552"/>
                  </a:lnTo>
                  <a:lnTo>
                    <a:pt x="232763" y="12039"/>
                  </a:lnTo>
                  <a:lnTo>
                    <a:pt x="228585" y="18884"/>
                  </a:lnTo>
                  <a:lnTo>
                    <a:pt x="226947" y="26390"/>
                  </a:lnTo>
                  <a:lnTo>
                    <a:pt x="182313" y="44453"/>
                  </a:lnTo>
                  <a:lnTo>
                    <a:pt x="140728" y="68401"/>
                  </a:lnTo>
                  <a:lnTo>
                    <a:pt x="102840" y="97612"/>
                  </a:lnTo>
                  <a:lnTo>
                    <a:pt x="69296" y="131463"/>
                  </a:lnTo>
                  <a:lnTo>
                    <a:pt x="40742" y="169335"/>
                  </a:lnTo>
                  <a:lnTo>
                    <a:pt x="17825" y="210603"/>
                  </a:lnTo>
                  <a:lnTo>
                    <a:pt x="1192" y="254647"/>
                  </a:lnTo>
                  <a:lnTo>
                    <a:pt x="0" y="260934"/>
                  </a:lnTo>
                  <a:lnTo>
                    <a:pt x="17" y="267676"/>
                  </a:lnTo>
                  <a:lnTo>
                    <a:pt x="44143" y="302158"/>
                  </a:lnTo>
                  <a:lnTo>
                    <a:pt x="47293" y="302602"/>
                  </a:lnTo>
                  <a:lnTo>
                    <a:pt x="50455" y="302602"/>
                  </a:lnTo>
                  <a:lnTo>
                    <a:pt x="81777" y="280263"/>
                  </a:lnTo>
                  <a:lnTo>
                    <a:pt x="49414" y="280263"/>
                  </a:lnTo>
                  <a:lnTo>
                    <a:pt x="48359" y="280123"/>
                  </a:lnTo>
                  <a:lnTo>
                    <a:pt x="27366" y="273964"/>
                  </a:lnTo>
                  <a:lnTo>
                    <a:pt x="24966" y="272033"/>
                  </a:lnTo>
                  <a:lnTo>
                    <a:pt x="22121" y="266839"/>
                  </a:lnTo>
                  <a:lnTo>
                    <a:pt x="21804" y="263778"/>
                  </a:lnTo>
                  <a:lnTo>
                    <a:pt x="22629" y="260934"/>
                  </a:lnTo>
                  <a:lnTo>
                    <a:pt x="39169" y="217860"/>
                  </a:lnTo>
                  <a:lnTo>
                    <a:pt x="62307" y="177557"/>
                  </a:lnTo>
                  <a:lnTo>
                    <a:pt x="91265" y="140748"/>
                  </a:lnTo>
                  <a:lnTo>
                    <a:pt x="125267" y="108158"/>
                  </a:lnTo>
                  <a:lnTo>
                    <a:pt x="163534" y="80510"/>
                  </a:lnTo>
                  <a:lnTo>
                    <a:pt x="205290" y="58529"/>
                  </a:lnTo>
                  <a:lnTo>
                    <a:pt x="249756" y="42938"/>
                  </a:lnTo>
                  <a:lnTo>
                    <a:pt x="248054" y="31153"/>
                  </a:lnTo>
                  <a:lnTo>
                    <a:pt x="249642" y="27203"/>
                  </a:lnTo>
                  <a:lnTo>
                    <a:pt x="254785" y="23152"/>
                  </a:lnTo>
                  <a:lnTo>
                    <a:pt x="257224" y="22339"/>
                  </a:lnTo>
                  <a:lnTo>
                    <a:pt x="321921" y="22339"/>
                  </a:lnTo>
                  <a:lnTo>
                    <a:pt x="321651" y="22186"/>
                  </a:lnTo>
                  <a:lnTo>
                    <a:pt x="268133" y="787"/>
                  </a:lnTo>
                  <a:lnTo>
                    <a:pt x="263955" y="0"/>
                  </a:lnTo>
                  <a:close/>
                </a:path>
                <a:path w="342900" h="302895">
                  <a:moveTo>
                    <a:pt x="255560" y="82994"/>
                  </a:moveTo>
                  <a:lnTo>
                    <a:pt x="211316" y="99900"/>
                  </a:lnTo>
                  <a:lnTo>
                    <a:pt x="170425" y="123952"/>
                  </a:lnTo>
                  <a:lnTo>
                    <a:pt x="133926" y="154181"/>
                  </a:lnTo>
                  <a:lnTo>
                    <a:pt x="102858" y="189618"/>
                  </a:lnTo>
                  <a:lnTo>
                    <a:pt x="78261" y="229297"/>
                  </a:lnTo>
                  <a:lnTo>
                    <a:pt x="61174" y="272249"/>
                  </a:lnTo>
                  <a:lnTo>
                    <a:pt x="59739" y="277101"/>
                  </a:lnTo>
                  <a:lnTo>
                    <a:pt x="55294" y="280263"/>
                  </a:lnTo>
                  <a:lnTo>
                    <a:pt x="81777" y="280263"/>
                  </a:lnTo>
                  <a:lnTo>
                    <a:pt x="82611" y="278536"/>
                  </a:lnTo>
                  <a:lnTo>
                    <a:pt x="100505" y="235119"/>
                  </a:lnTo>
                  <a:lnTo>
                    <a:pt x="127000" y="195213"/>
                  </a:lnTo>
                  <a:lnTo>
                    <a:pt x="160683" y="160192"/>
                  </a:lnTo>
                  <a:lnTo>
                    <a:pt x="200138" y="131429"/>
                  </a:lnTo>
                  <a:lnTo>
                    <a:pt x="243952" y="110299"/>
                  </a:lnTo>
                  <a:lnTo>
                    <a:pt x="290974" y="110299"/>
                  </a:lnTo>
                  <a:lnTo>
                    <a:pt x="307283" y="97459"/>
                  </a:lnTo>
                  <a:lnTo>
                    <a:pt x="265910" y="97459"/>
                  </a:lnTo>
                  <a:lnTo>
                    <a:pt x="264513" y="97193"/>
                  </a:lnTo>
                  <a:lnTo>
                    <a:pt x="259459" y="95173"/>
                  </a:lnTo>
                  <a:lnTo>
                    <a:pt x="256830" y="91820"/>
                  </a:lnTo>
                  <a:lnTo>
                    <a:pt x="255560" y="82994"/>
                  </a:lnTo>
                  <a:close/>
                </a:path>
                <a:path w="342900" h="302895">
                  <a:moveTo>
                    <a:pt x="290974" y="110299"/>
                  </a:moveTo>
                  <a:lnTo>
                    <a:pt x="243952" y="110299"/>
                  </a:lnTo>
                  <a:lnTo>
                    <a:pt x="247051" y="113309"/>
                  </a:lnTo>
                  <a:lnTo>
                    <a:pt x="250734" y="115747"/>
                  </a:lnTo>
                  <a:lnTo>
                    <a:pt x="258875" y="118986"/>
                  </a:lnTo>
                  <a:lnTo>
                    <a:pt x="263040" y="119799"/>
                  </a:lnTo>
                  <a:lnTo>
                    <a:pt x="274800" y="119799"/>
                  </a:lnTo>
                  <a:lnTo>
                    <a:pt x="282166" y="117233"/>
                  </a:lnTo>
                  <a:lnTo>
                    <a:pt x="290974" y="110299"/>
                  </a:lnTo>
                  <a:close/>
                </a:path>
                <a:path w="342900" h="302895">
                  <a:moveTo>
                    <a:pt x="321921" y="22339"/>
                  </a:moveTo>
                  <a:lnTo>
                    <a:pt x="261084" y="22339"/>
                  </a:lnTo>
                  <a:lnTo>
                    <a:pt x="262494" y="22593"/>
                  </a:lnTo>
                  <a:lnTo>
                    <a:pt x="317053" y="44411"/>
                  </a:lnTo>
                  <a:lnTo>
                    <a:pt x="319682" y="47751"/>
                  </a:lnTo>
                  <a:lnTo>
                    <a:pt x="320825" y="55651"/>
                  </a:lnTo>
                  <a:lnTo>
                    <a:pt x="319250" y="59601"/>
                  </a:lnTo>
                  <a:lnTo>
                    <a:pt x="272222" y="96634"/>
                  </a:lnTo>
                  <a:lnTo>
                    <a:pt x="269771" y="97459"/>
                  </a:lnTo>
                  <a:lnTo>
                    <a:pt x="307283" y="97459"/>
                  </a:lnTo>
                  <a:lnTo>
                    <a:pt x="329931" y="79628"/>
                  </a:lnTo>
                  <a:lnTo>
                    <a:pt x="336074" y="73302"/>
                  </a:lnTo>
                  <a:lnTo>
                    <a:pt x="340310" y="65716"/>
                  </a:lnTo>
                  <a:lnTo>
                    <a:pt x="342465" y="57301"/>
                  </a:lnTo>
                  <a:lnTo>
                    <a:pt x="342364" y="48488"/>
                  </a:lnTo>
                  <a:lnTo>
                    <a:pt x="339960" y="40024"/>
                  </a:lnTo>
                  <a:lnTo>
                    <a:pt x="335513" y="32575"/>
                  </a:lnTo>
                  <a:lnTo>
                    <a:pt x="329313" y="26507"/>
                  </a:lnTo>
                  <a:lnTo>
                    <a:pt x="321921" y="2233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8" name="object 188"/>
            <p:cNvSpPr/>
            <p:nvPr/>
          </p:nvSpPr>
          <p:spPr>
            <a:xfrm>
              <a:off x="8846909" y="6710926"/>
              <a:ext cx="276225" cy="235585"/>
            </a:xfrm>
            <a:custGeom>
              <a:avLst/>
              <a:gdLst/>
              <a:ahLst/>
              <a:cxnLst/>
              <a:rect l="l" t="t" r="r" b="b"/>
              <a:pathLst>
                <a:path w="276225" h="235584">
                  <a:moveTo>
                    <a:pt x="226326" y="0"/>
                  </a:moveTo>
                  <a:lnTo>
                    <a:pt x="228904" y="17818"/>
                  </a:lnTo>
                  <a:lnTo>
                    <a:pt x="184112" y="31937"/>
                  </a:lnTo>
                  <a:lnTo>
                    <a:pt x="142021" y="52675"/>
                  </a:lnTo>
                  <a:lnTo>
                    <a:pt x="103430" y="79317"/>
                  </a:lnTo>
                  <a:lnTo>
                    <a:pt x="69135" y="111144"/>
                  </a:lnTo>
                  <a:lnTo>
                    <a:pt x="39934" y="147440"/>
                  </a:lnTo>
                  <a:lnTo>
                    <a:pt x="16623" y="187487"/>
                  </a:lnTo>
                  <a:lnTo>
                    <a:pt x="0" y="230568"/>
                  </a:lnTo>
                  <a:lnTo>
                    <a:pt x="17094" y="235572"/>
                  </a:lnTo>
                  <a:lnTo>
                    <a:pt x="35897" y="188712"/>
                  </a:lnTo>
                  <a:lnTo>
                    <a:pt x="63038" y="145853"/>
                  </a:lnTo>
                  <a:lnTo>
                    <a:pt x="97340" y="108050"/>
                  </a:lnTo>
                  <a:lnTo>
                    <a:pt x="137630" y="76358"/>
                  </a:lnTo>
                  <a:lnTo>
                    <a:pt x="182731" y="51834"/>
                  </a:lnTo>
                  <a:lnTo>
                    <a:pt x="231470" y="35534"/>
                  </a:lnTo>
                  <a:lnTo>
                    <a:pt x="233959" y="52768"/>
                  </a:lnTo>
                  <a:lnTo>
                    <a:pt x="275844" y="19773"/>
                  </a:lnTo>
                  <a:lnTo>
                    <a:pt x="226326" y="0"/>
                  </a:lnTo>
                  <a:close/>
                </a:path>
              </a:pathLst>
            </a:custGeom>
            <a:solidFill>
              <a:srgbClr val="2427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9" name="object 189"/>
            <p:cNvSpPr/>
            <p:nvPr/>
          </p:nvSpPr>
          <p:spPr>
            <a:xfrm>
              <a:off x="3912147" y="3742509"/>
              <a:ext cx="3211195" cy="359410"/>
            </a:xfrm>
            <a:custGeom>
              <a:avLst/>
              <a:gdLst/>
              <a:ahLst/>
              <a:cxnLst/>
              <a:rect l="l" t="t" r="r" b="b"/>
              <a:pathLst>
                <a:path w="3211195" h="359410">
                  <a:moveTo>
                    <a:pt x="3147263" y="0"/>
                  </a:moveTo>
                  <a:lnTo>
                    <a:pt x="63500" y="0"/>
                  </a:lnTo>
                  <a:lnTo>
                    <a:pt x="38779" y="4989"/>
                  </a:lnTo>
                  <a:lnTo>
                    <a:pt x="18595" y="18595"/>
                  </a:lnTo>
                  <a:lnTo>
                    <a:pt x="4989" y="38779"/>
                  </a:lnTo>
                  <a:lnTo>
                    <a:pt x="0" y="63500"/>
                  </a:lnTo>
                  <a:lnTo>
                    <a:pt x="0" y="295757"/>
                  </a:lnTo>
                  <a:lnTo>
                    <a:pt x="4989" y="320472"/>
                  </a:lnTo>
                  <a:lnTo>
                    <a:pt x="18595" y="340656"/>
                  </a:lnTo>
                  <a:lnTo>
                    <a:pt x="38779" y="354266"/>
                  </a:lnTo>
                  <a:lnTo>
                    <a:pt x="63500" y="359257"/>
                  </a:lnTo>
                  <a:lnTo>
                    <a:pt x="3147263" y="359257"/>
                  </a:lnTo>
                  <a:lnTo>
                    <a:pt x="3171977" y="354266"/>
                  </a:lnTo>
                  <a:lnTo>
                    <a:pt x="3192162" y="340656"/>
                  </a:lnTo>
                  <a:lnTo>
                    <a:pt x="3205772" y="320472"/>
                  </a:lnTo>
                  <a:lnTo>
                    <a:pt x="3210763" y="295757"/>
                  </a:lnTo>
                  <a:lnTo>
                    <a:pt x="3210763" y="63500"/>
                  </a:lnTo>
                  <a:lnTo>
                    <a:pt x="3205772" y="38779"/>
                  </a:lnTo>
                  <a:lnTo>
                    <a:pt x="3192162" y="18595"/>
                  </a:lnTo>
                  <a:lnTo>
                    <a:pt x="3171977" y="4989"/>
                  </a:lnTo>
                  <a:lnTo>
                    <a:pt x="3147263" y="0"/>
                  </a:lnTo>
                  <a:close/>
                </a:path>
              </a:pathLst>
            </a:custGeom>
            <a:solidFill>
              <a:srgbClr val="33333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0" name="object 190"/>
            <p:cNvSpPr/>
            <p:nvPr/>
          </p:nvSpPr>
          <p:spPr>
            <a:xfrm>
              <a:off x="3912147" y="3742509"/>
              <a:ext cx="3211195" cy="359410"/>
            </a:xfrm>
            <a:custGeom>
              <a:avLst/>
              <a:gdLst/>
              <a:ahLst/>
              <a:cxnLst/>
              <a:rect l="l" t="t" r="r" b="b"/>
              <a:pathLst>
                <a:path w="3211195" h="359410">
                  <a:moveTo>
                    <a:pt x="3147263" y="359257"/>
                  </a:moveTo>
                  <a:lnTo>
                    <a:pt x="63500" y="359257"/>
                  </a:lnTo>
                  <a:lnTo>
                    <a:pt x="38779" y="354266"/>
                  </a:lnTo>
                  <a:lnTo>
                    <a:pt x="18595" y="340656"/>
                  </a:lnTo>
                  <a:lnTo>
                    <a:pt x="4989" y="320472"/>
                  </a:lnTo>
                  <a:lnTo>
                    <a:pt x="0" y="295757"/>
                  </a:lnTo>
                  <a:lnTo>
                    <a:pt x="0" y="63500"/>
                  </a:lnTo>
                  <a:lnTo>
                    <a:pt x="4989" y="38779"/>
                  </a:lnTo>
                  <a:lnTo>
                    <a:pt x="18595" y="18595"/>
                  </a:lnTo>
                  <a:lnTo>
                    <a:pt x="38779" y="4989"/>
                  </a:lnTo>
                  <a:lnTo>
                    <a:pt x="63500" y="0"/>
                  </a:lnTo>
                  <a:lnTo>
                    <a:pt x="3147263" y="0"/>
                  </a:lnTo>
                  <a:lnTo>
                    <a:pt x="3171977" y="4989"/>
                  </a:lnTo>
                  <a:lnTo>
                    <a:pt x="3192162" y="18595"/>
                  </a:lnTo>
                  <a:lnTo>
                    <a:pt x="3205772" y="38779"/>
                  </a:lnTo>
                  <a:lnTo>
                    <a:pt x="3210763" y="63500"/>
                  </a:lnTo>
                  <a:lnTo>
                    <a:pt x="3210763" y="295757"/>
                  </a:lnTo>
                  <a:lnTo>
                    <a:pt x="3205772" y="320472"/>
                  </a:lnTo>
                  <a:lnTo>
                    <a:pt x="3192162" y="340656"/>
                  </a:lnTo>
                  <a:lnTo>
                    <a:pt x="3171977" y="354266"/>
                  </a:lnTo>
                  <a:lnTo>
                    <a:pt x="3147263" y="359257"/>
                  </a:lnTo>
                  <a:close/>
                </a:path>
              </a:pathLst>
            </a:custGeom>
            <a:ln w="19050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1" name="object 191"/>
          <p:cNvSpPr txBox="1"/>
          <p:nvPr/>
        </p:nvSpPr>
        <p:spPr>
          <a:xfrm>
            <a:off x="3930970" y="3775758"/>
            <a:ext cx="3173730" cy="2647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74930">
              <a:lnSpc>
                <a:spcPct val="100000"/>
              </a:lnSpc>
              <a:spcBef>
                <a:spcPts val="120"/>
              </a:spcBef>
            </a:pPr>
            <a:r>
              <a:rPr sz="1550" spc="-130" dirty="0">
                <a:solidFill>
                  <a:srgbClr val="FFFFFF"/>
                </a:solidFill>
                <a:latin typeface="Trebuchet MS"/>
                <a:cs typeface="Trebuchet MS"/>
              </a:rPr>
              <a:t>How</a:t>
            </a:r>
            <a:r>
              <a:rPr sz="1550" spc="-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550" spc="-135" dirty="0">
                <a:solidFill>
                  <a:srgbClr val="FFFFFF"/>
                </a:solidFill>
                <a:latin typeface="Trebuchet MS"/>
                <a:cs typeface="Trebuchet MS"/>
              </a:rPr>
              <a:t>do</a:t>
            </a:r>
            <a:r>
              <a:rPr sz="1550" spc="-8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550" spc="-95" dirty="0">
                <a:solidFill>
                  <a:srgbClr val="FFFFFF"/>
                </a:solidFill>
                <a:latin typeface="Trebuchet MS"/>
                <a:cs typeface="Trebuchet MS"/>
              </a:rPr>
              <a:t>we</a:t>
            </a:r>
            <a:r>
              <a:rPr sz="1550" spc="-8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550" spc="-100" dirty="0">
                <a:solidFill>
                  <a:srgbClr val="FFFFFF"/>
                </a:solidFill>
                <a:latin typeface="Trebuchet MS"/>
                <a:cs typeface="Trebuchet MS"/>
              </a:rPr>
              <a:t>know</a:t>
            </a:r>
            <a:r>
              <a:rPr sz="1550" spc="-8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550" spc="-90" dirty="0">
                <a:solidFill>
                  <a:srgbClr val="FFFFFF"/>
                </a:solidFill>
                <a:latin typeface="Trebuchet MS"/>
                <a:cs typeface="Trebuchet MS"/>
              </a:rPr>
              <a:t>about</a:t>
            </a:r>
            <a:r>
              <a:rPr sz="1550" spc="-8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550" spc="-95" dirty="0">
                <a:solidFill>
                  <a:srgbClr val="FFFFFF"/>
                </a:solidFill>
                <a:latin typeface="Trebuchet MS"/>
                <a:cs typeface="Trebuchet MS"/>
              </a:rPr>
              <a:t>the</a:t>
            </a:r>
            <a:r>
              <a:rPr sz="1550" spc="-8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550" spc="-50" dirty="0">
                <a:solidFill>
                  <a:srgbClr val="FFFFFF"/>
                </a:solidFill>
                <a:latin typeface="Trebuchet MS"/>
                <a:cs typeface="Trebuchet MS"/>
              </a:rPr>
              <a:t>Stone</a:t>
            </a:r>
            <a:r>
              <a:rPr sz="1550" spc="-8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550" spc="-20" dirty="0">
                <a:solidFill>
                  <a:srgbClr val="FFFFFF"/>
                </a:solidFill>
                <a:latin typeface="Trebuchet MS"/>
                <a:cs typeface="Trebuchet MS"/>
              </a:rPr>
              <a:t>Age?</a:t>
            </a:r>
            <a:endParaRPr sz="1550">
              <a:latin typeface="Trebuchet MS"/>
              <a:cs typeface="Trebuchet MS"/>
            </a:endParaRPr>
          </a:p>
        </p:txBody>
      </p:sp>
      <p:grpSp>
        <p:nvGrpSpPr>
          <p:cNvPr id="197" name="object 197"/>
          <p:cNvGrpSpPr/>
          <p:nvPr/>
        </p:nvGrpSpPr>
        <p:grpSpPr>
          <a:xfrm>
            <a:off x="380062" y="125884"/>
            <a:ext cx="1671320" cy="437515"/>
            <a:chOff x="305332" y="354506"/>
            <a:chExt cx="1671320" cy="437515"/>
          </a:xfrm>
        </p:grpSpPr>
        <p:sp>
          <p:nvSpPr>
            <p:cNvPr id="198" name="object 198"/>
            <p:cNvSpPr/>
            <p:nvPr/>
          </p:nvSpPr>
          <p:spPr>
            <a:xfrm>
              <a:off x="314857" y="364031"/>
              <a:ext cx="1652270" cy="418465"/>
            </a:xfrm>
            <a:custGeom>
              <a:avLst/>
              <a:gdLst/>
              <a:ahLst/>
              <a:cxnLst/>
              <a:rect l="l" t="t" r="r" b="b"/>
              <a:pathLst>
                <a:path w="1652270" h="418465">
                  <a:moveTo>
                    <a:pt x="1588477" y="0"/>
                  </a:moveTo>
                  <a:lnTo>
                    <a:pt x="63500" y="0"/>
                  </a:lnTo>
                  <a:lnTo>
                    <a:pt x="38785" y="4990"/>
                  </a:lnTo>
                  <a:lnTo>
                    <a:pt x="18600" y="18600"/>
                  </a:lnTo>
                  <a:lnTo>
                    <a:pt x="4990" y="38785"/>
                  </a:lnTo>
                  <a:lnTo>
                    <a:pt x="0" y="63500"/>
                  </a:lnTo>
                  <a:lnTo>
                    <a:pt x="0" y="354736"/>
                  </a:lnTo>
                  <a:lnTo>
                    <a:pt x="4990" y="379451"/>
                  </a:lnTo>
                  <a:lnTo>
                    <a:pt x="18600" y="399635"/>
                  </a:lnTo>
                  <a:lnTo>
                    <a:pt x="38785" y="413245"/>
                  </a:lnTo>
                  <a:lnTo>
                    <a:pt x="63500" y="418236"/>
                  </a:lnTo>
                  <a:lnTo>
                    <a:pt x="1588477" y="418236"/>
                  </a:lnTo>
                  <a:lnTo>
                    <a:pt x="1613192" y="413245"/>
                  </a:lnTo>
                  <a:lnTo>
                    <a:pt x="1633377" y="399635"/>
                  </a:lnTo>
                  <a:lnTo>
                    <a:pt x="1646986" y="379451"/>
                  </a:lnTo>
                  <a:lnTo>
                    <a:pt x="1651977" y="354736"/>
                  </a:lnTo>
                  <a:lnTo>
                    <a:pt x="1651977" y="63500"/>
                  </a:lnTo>
                  <a:lnTo>
                    <a:pt x="1646986" y="38785"/>
                  </a:lnTo>
                  <a:lnTo>
                    <a:pt x="1633377" y="18600"/>
                  </a:lnTo>
                  <a:lnTo>
                    <a:pt x="1613192" y="4990"/>
                  </a:lnTo>
                  <a:lnTo>
                    <a:pt x="1588477" y="0"/>
                  </a:lnTo>
                  <a:close/>
                </a:path>
              </a:pathLst>
            </a:custGeom>
            <a:solidFill>
              <a:srgbClr val="33333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9" name="object 199"/>
            <p:cNvSpPr/>
            <p:nvPr/>
          </p:nvSpPr>
          <p:spPr>
            <a:xfrm>
              <a:off x="314857" y="364031"/>
              <a:ext cx="1652270" cy="418465"/>
            </a:xfrm>
            <a:custGeom>
              <a:avLst/>
              <a:gdLst/>
              <a:ahLst/>
              <a:cxnLst/>
              <a:rect l="l" t="t" r="r" b="b"/>
              <a:pathLst>
                <a:path w="1652270" h="418465">
                  <a:moveTo>
                    <a:pt x="1588477" y="418236"/>
                  </a:moveTo>
                  <a:lnTo>
                    <a:pt x="63500" y="418236"/>
                  </a:lnTo>
                  <a:lnTo>
                    <a:pt x="38785" y="413245"/>
                  </a:lnTo>
                  <a:lnTo>
                    <a:pt x="18600" y="399635"/>
                  </a:lnTo>
                  <a:lnTo>
                    <a:pt x="4990" y="379451"/>
                  </a:lnTo>
                  <a:lnTo>
                    <a:pt x="0" y="354736"/>
                  </a:lnTo>
                  <a:lnTo>
                    <a:pt x="0" y="63500"/>
                  </a:lnTo>
                  <a:lnTo>
                    <a:pt x="4990" y="38785"/>
                  </a:lnTo>
                  <a:lnTo>
                    <a:pt x="18600" y="18600"/>
                  </a:lnTo>
                  <a:lnTo>
                    <a:pt x="38785" y="4990"/>
                  </a:lnTo>
                  <a:lnTo>
                    <a:pt x="63500" y="0"/>
                  </a:lnTo>
                  <a:lnTo>
                    <a:pt x="1588477" y="0"/>
                  </a:lnTo>
                  <a:lnTo>
                    <a:pt x="1613192" y="4990"/>
                  </a:lnTo>
                  <a:lnTo>
                    <a:pt x="1633377" y="18600"/>
                  </a:lnTo>
                  <a:lnTo>
                    <a:pt x="1646986" y="38785"/>
                  </a:lnTo>
                  <a:lnTo>
                    <a:pt x="1651977" y="63500"/>
                  </a:lnTo>
                  <a:lnTo>
                    <a:pt x="1651977" y="354736"/>
                  </a:lnTo>
                  <a:lnTo>
                    <a:pt x="1646986" y="379451"/>
                  </a:lnTo>
                  <a:lnTo>
                    <a:pt x="1633377" y="399635"/>
                  </a:lnTo>
                  <a:lnTo>
                    <a:pt x="1613192" y="413245"/>
                  </a:lnTo>
                  <a:lnTo>
                    <a:pt x="1588477" y="418236"/>
                  </a:lnTo>
                  <a:close/>
                </a:path>
              </a:pathLst>
            </a:custGeom>
            <a:ln w="19050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0" name="object 200"/>
          <p:cNvSpPr txBox="1"/>
          <p:nvPr/>
        </p:nvSpPr>
        <p:spPr>
          <a:xfrm>
            <a:off x="363686" y="197061"/>
            <a:ext cx="1614805" cy="30416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57480">
              <a:lnSpc>
                <a:spcPct val="100000"/>
              </a:lnSpc>
              <a:spcBef>
                <a:spcPts val="125"/>
              </a:spcBef>
            </a:pPr>
            <a:r>
              <a:rPr sz="1800" b="1" spc="-20" dirty="0">
                <a:solidFill>
                  <a:srgbClr val="FFFFFF"/>
                </a:solidFill>
                <a:latin typeface="Tahoma"/>
                <a:cs typeface="Tahoma"/>
              </a:rPr>
              <a:t>LKS2</a:t>
            </a:r>
            <a:r>
              <a:rPr sz="1800" b="1" spc="-8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800" b="1" spc="-10" dirty="0">
                <a:solidFill>
                  <a:srgbClr val="FFFFFF"/>
                </a:solidFill>
                <a:latin typeface="Tahoma"/>
                <a:cs typeface="Tahoma"/>
              </a:rPr>
              <a:t>History</a:t>
            </a:r>
            <a:endParaRPr sz="1800" dirty="0">
              <a:latin typeface="Tahoma"/>
              <a:cs typeface="Tahoma"/>
            </a:endParaRPr>
          </a:p>
        </p:txBody>
      </p:sp>
      <p:grpSp>
        <p:nvGrpSpPr>
          <p:cNvPr id="201" name="object 201"/>
          <p:cNvGrpSpPr/>
          <p:nvPr/>
        </p:nvGrpSpPr>
        <p:grpSpPr>
          <a:xfrm>
            <a:off x="412764" y="641012"/>
            <a:ext cx="1605915" cy="387350"/>
            <a:chOff x="8868441" y="258559"/>
            <a:chExt cx="1605915" cy="387350"/>
          </a:xfrm>
        </p:grpSpPr>
        <p:sp>
          <p:nvSpPr>
            <p:cNvPr id="202" name="object 202"/>
            <p:cNvSpPr/>
            <p:nvPr/>
          </p:nvSpPr>
          <p:spPr>
            <a:xfrm>
              <a:off x="8877966" y="268084"/>
              <a:ext cx="1586865" cy="368300"/>
            </a:xfrm>
            <a:custGeom>
              <a:avLst/>
              <a:gdLst/>
              <a:ahLst/>
              <a:cxnLst/>
              <a:rect l="l" t="t" r="r" b="b"/>
              <a:pathLst>
                <a:path w="1586865" h="368300">
                  <a:moveTo>
                    <a:pt x="1522920" y="0"/>
                  </a:moveTo>
                  <a:lnTo>
                    <a:pt x="63499" y="0"/>
                  </a:lnTo>
                  <a:lnTo>
                    <a:pt x="38779" y="4990"/>
                  </a:lnTo>
                  <a:lnTo>
                    <a:pt x="18595" y="18600"/>
                  </a:lnTo>
                  <a:lnTo>
                    <a:pt x="4989" y="38785"/>
                  </a:lnTo>
                  <a:lnTo>
                    <a:pt x="0" y="63500"/>
                  </a:lnTo>
                  <a:lnTo>
                    <a:pt x="0" y="304596"/>
                  </a:lnTo>
                  <a:lnTo>
                    <a:pt x="4989" y="329316"/>
                  </a:lnTo>
                  <a:lnTo>
                    <a:pt x="18595" y="349500"/>
                  </a:lnTo>
                  <a:lnTo>
                    <a:pt x="38779" y="363107"/>
                  </a:lnTo>
                  <a:lnTo>
                    <a:pt x="63499" y="368096"/>
                  </a:lnTo>
                  <a:lnTo>
                    <a:pt x="1522920" y="368096"/>
                  </a:lnTo>
                  <a:lnTo>
                    <a:pt x="1547635" y="363107"/>
                  </a:lnTo>
                  <a:lnTo>
                    <a:pt x="1567819" y="349500"/>
                  </a:lnTo>
                  <a:lnTo>
                    <a:pt x="1581429" y="329316"/>
                  </a:lnTo>
                  <a:lnTo>
                    <a:pt x="1586420" y="304596"/>
                  </a:lnTo>
                  <a:lnTo>
                    <a:pt x="1586420" y="63500"/>
                  </a:lnTo>
                  <a:lnTo>
                    <a:pt x="1581429" y="38785"/>
                  </a:lnTo>
                  <a:lnTo>
                    <a:pt x="1567819" y="18600"/>
                  </a:lnTo>
                  <a:lnTo>
                    <a:pt x="1547635" y="4990"/>
                  </a:lnTo>
                  <a:lnTo>
                    <a:pt x="1522920" y="0"/>
                  </a:lnTo>
                  <a:close/>
                </a:path>
              </a:pathLst>
            </a:custGeom>
            <a:solidFill>
              <a:srgbClr val="33333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3" name="object 203"/>
            <p:cNvSpPr/>
            <p:nvPr/>
          </p:nvSpPr>
          <p:spPr>
            <a:xfrm>
              <a:off x="8877966" y="268084"/>
              <a:ext cx="1586865" cy="368300"/>
            </a:xfrm>
            <a:custGeom>
              <a:avLst/>
              <a:gdLst/>
              <a:ahLst/>
              <a:cxnLst/>
              <a:rect l="l" t="t" r="r" b="b"/>
              <a:pathLst>
                <a:path w="1586865" h="368300">
                  <a:moveTo>
                    <a:pt x="1522920" y="368096"/>
                  </a:moveTo>
                  <a:lnTo>
                    <a:pt x="63499" y="368096"/>
                  </a:lnTo>
                  <a:lnTo>
                    <a:pt x="38779" y="363107"/>
                  </a:lnTo>
                  <a:lnTo>
                    <a:pt x="18595" y="349500"/>
                  </a:lnTo>
                  <a:lnTo>
                    <a:pt x="4989" y="329316"/>
                  </a:lnTo>
                  <a:lnTo>
                    <a:pt x="0" y="304596"/>
                  </a:lnTo>
                  <a:lnTo>
                    <a:pt x="0" y="63500"/>
                  </a:lnTo>
                  <a:lnTo>
                    <a:pt x="4989" y="38785"/>
                  </a:lnTo>
                  <a:lnTo>
                    <a:pt x="18595" y="18600"/>
                  </a:lnTo>
                  <a:lnTo>
                    <a:pt x="38779" y="4990"/>
                  </a:lnTo>
                  <a:lnTo>
                    <a:pt x="63499" y="0"/>
                  </a:lnTo>
                  <a:lnTo>
                    <a:pt x="1522920" y="0"/>
                  </a:lnTo>
                  <a:lnTo>
                    <a:pt x="1547635" y="4990"/>
                  </a:lnTo>
                  <a:lnTo>
                    <a:pt x="1567819" y="18600"/>
                  </a:lnTo>
                  <a:lnTo>
                    <a:pt x="1581429" y="38785"/>
                  </a:lnTo>
                  <a:lnTo>
                    <a:pt x="1586420" y="63500"/>
                  </a:lnTo>
                  <a:lnTo>
                    <a:pt x="1586420" y="304596"/>
                  </a:lnTo>
                  <a:lnTo>
                    <a:pt x="1581429" y="329316"/>
                  </a:lnTo>
                  <a:lnTo>
                    <a:pt x="1567819" y="349500"/>
                  </a:lnTo>
                  <a:lnTo>
                    <a:pt x="1547635" y="363107"/>
                  </a:lnTo>
                  <a:lnTo>
                    <a:pt x="1522920" y="368096"/>
                  </a:lnTo>
                  <a:close/>
                </a:path>
              </a:pathLst>
            </a:custGeom>
            <a:ln w="19050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4" name="object 204"/>
          <p:cNvSpPr txBox="1"/>
          <p:nvPr/>
        </p:nvSpPr>
        <p:spPr>
          <a:xfrm>
            <a:off x="413131" y="724056"/>
            <a:ext cx="1549400" cy="2000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1600">
              <a:lnSpc>
                <a:spcPct val="100000"/>
              </a:lnSpc>
              <a:spcBef>
                <a:spcPts val="95"/>
              </a:spcBef>
            </a:pPr>
            <a:r>
              <a:rPr sz="1150" b="1" spc="-105" dirty="0">
                <a:solidFill>
                  <a:srgbClr val="FFFFFF"/>
                </a:solidFill>
                <a:latin typeface="Tahoma"/>
                <a:cs typeface="Tahoma"/>
              </a:rPr>
              <a:t>Knowledge</a:t>
            </a:r>
            <a:r>
              <a:rPr sz="1150" b="1" spc="8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50" b="1" spc="-10" dirty="0">
                <a:solidFill>
                  <a:srgbClr val="FFFFFF"/>
                </a:solidFill>
                <a:latin typeface="Tahoma"/>
                <a:cs typeface="Tahoma"/>
              </a:rPr>
              <a:t>organiser</a:t>
            </a:r>
            <a:endParaRPr sz="1150">
              <a:latin typeface="Tahoma"/>
              <a:cs typeface="Tahoma"/>
            </a:endParaRPr>
          </a:p>
        </p:txBody>
      </p:sp>
      <p:sp>
        <p:nvSpPr>
          <p:cNvPr id="205" name="object 20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">
              <a:lnSpc>
                <a:spcPct val="100000"/>
              </a:lnSpc>
              <a:spcBef>
                <a:spcPts val="100"/>
              </a:spcBef>
            </a:pPr>
            <a:r>
              <a:rPr spc="-1010" dirty="0"/>
              <a:t>The</a:t>
            </a:r>
            <a:r>
              <a:rPr spc="-880" dirty="0"/>
              <a:t> </a:t>
            </a:r>
            <a:r>
              <a:rPr spc="-484" dirty="0"/>
              <a:t>Stone</a:t>
            </a:r>
            <a:r>
              <a:rPr spc="-875" dirty="0"/>
              <a:t> </a:t>
            </a:r>
            <a:r>
              <a:rPr spc="-955" dirty="0"/>
              <a:t>Age</a:t>
            </a:r>
          </a:p>
        </p:txBody>
      </p:sp>
      <p:pic>
        <p:nvPicPr>
          <p:cNvPr id="224" name="Picture 223"/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9457565" y="79125"/>
            <a:ext cx="903747" cy="90374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52144" y="1137594"/>
            <a:ext cx="5994400" cy="3517900"/>
            <a:chOff x="152144" y="1137594"/>
            <a:chExt cx="5994400" cy="35179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2144" y="1137594"/>
              <a:ext cx="5994399" cy="351789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7947" y="1293284"/>
              <a:ext cx="5607646" cy="3131489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567778" y="1465836"/>
            <a:ext cx="1988185" cy="10420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1300"/>
              </a:lnSpc>
              <a:spcBef>
                <a:spcPts val="100"/>
              </a:spcBef>
            </a:pP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During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the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Stone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Age,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Britain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was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very</a:t>
            </a:r>
            <a:r>
              <a:rPr sz="1100" spc="-9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different.</a:t>
            </a:r>
            <a:r>
              <a:rPr sz="1100" spc="19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95" dirty="0">
                <a:solidFill>
                  <a:srgbClr val="57585B"/>
                </a:solidFill>
                <a:latin typeface="Tahoma"/>
                <a:cs typeface="Tahoma"/>
              </a:rPr>
              <a:t>It</a:t>
            </a:r>
            <a:r>
              <a:rPr sz="1100" spc="-1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was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originally 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connected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to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the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rest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of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Europe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by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a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piece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of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land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30" dirty="0">
                <a:solidFill>
                  <a:srgbClr val="57585B"/>
                </a:solidFill>
                <a:latin typeface="Tahoma"/>
                <a:cs typeface="Tahoma"/>
              </a:rPr>
              <a:t>called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Dogger- land.</a:t>
            </a:r>
            <a:endParaRPr sz="11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67778" y="2685277"/>
            <a:ext cx="1843405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1300"/>
              </a:lnSpc>
              <a:spcBef>
                <a:spcPts val="100"/>
              </a:spcBef>
            </a:pP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Doggerland</a:t>
            </a:r>
            <a:r>
              <a:rPr sz="1100" spc="-1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eventually</a:t>
            </a:r>
            <a:r>
              <a:rPr sz="1100" spc="-1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disap- 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peared 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when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the</a:t>
            </a:r>
            <a:r>
              <a:rPr sz="1100" spc="-7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sea</a:t>
            </a:r>
            <a:r>
              <a:rPr sz="1100" spc="-5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level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rose over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thousands</a:t>
            </a:r>
            <a:r>
              <a:rPr sz="1100" spc="-3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of</a:t>
            </a:r>
            <a:r>
              <a:rPr sz="1100" spc="-3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years.</a:t>
            </a:r>
            <a:endParaRPr sz="11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67778" y="3498192"/>
            <a:ext cx="1966595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1300"/>
              </a:lnSpc>
              <a:spcBef>
                <a:spcPts val="100"/>
              </a:spcBef>
            </a:pP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Archaeologists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believe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that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many 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people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lived 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here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during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the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Stone</a:t>
            </a:r>
            <a:r>
              <a:rPr sz="1100" spc="-5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Age.</a:t>
            </a:r>
            <a:endParaRPr sz="1100">
              <a:latin typeface="Tahoma"/>
              <a:cs typeface="Tahoma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52144" y="2870747"/>
            <a:ext cx="5994400" cy="4689475"/>
            <a:chOff x="152144" y="2870747"/>
            <a:chExt cx="5994400" cy="4689475"/>
          </a:xfrm>
        </p:grpSpPr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251517" y="2979775"/>
              <a:ext cx="263319" cy="122872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280133" y="3006237"/>
              <a:ext cx="202822" cy="65107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302484" y="2870747"/>
              <a:ext cx="162816" cy="129599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52144" y="4504982"/>
              <a:ext cx="5994399" cy="3055023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320647" y="4673832"/>
              <a:ext cx="5582285" cy="2693035"/>
            </a:xfrm>
            <a:custGeom>
              <a:avLst/>
              <a:gdLst/>
              <a:ahLst/>
              <a:cxnLst/>
              <a:rect l="l" t="t" r="r" b="b"/>
              <a:pathLst>
                <a:path w="5582285" h="2693034">
                  <a:moveTo>
                    <a:pt x="5518746" y="0"/>
                  </a:moveTo>
                  <a:lnTo>
                    <a:pt x="63500" y="0"/>
                  </a:lnTo>
                  <a:lnTo>
                    <a:pt x="38785" y="4990"/>
                  </a:lnTo>
                  <a:lnTo>
                    <a:pt x="18600" y="18600"/>
                  </a:lnTo>
                  <a:lnTo>
                    <a:pt x="4990" y="38785"/>
                  </a:lnTo>
                  <a:lnTo>
                    <a:pt x="0" y="63500"/>
                  </a:lnTo>
                  <a:lnTo>
                    <a:pt x="0" y="2629115"/>
                  </a:lnTo>
                  <a:lnTo>
                    <a:pt x="4990" y="2653836"/>
                  </a:lnTo>
                  <a:lnTo>
                    <a:pt x="18600" y="2674019"/>
                  </a:lnTo>
                  <a:lnTo>
                    <a:pt x="38785" y="2687626"/>
                  </a:lnTo>
                  <a:lnTo>
                    <a:pt x="63500" y="2692615"/>
                  </a:lnTo>
                  <a:lnTo>
                    <a:pt x="5518746" y="2692615"/>
                  </a:lnTo>
                  <a:lnTo>
                    <a:pt x="5543461" y="2687626"/>
                  </a:lnTo>
                  <a:lnTo>
                    <a:pt x="5563646" y="2674019"/>
                  </a:lnTo>
                  <a:lnTo>
                    <a:pt x="5577255" y="2653836"/>
                  </a:lnTo>
                  <a:lnTo>
                    <a:pt x="5582246" y="2629115"/>
                  </a:lnTo>
                  <a:lnTo>
                    <a:pt x="5582246" y="63500"/>
                  </a:lnTo>
                  <a:lnTo>
                    <a:pt x="5577255" y="38785"/>
                  </a:lnTo>
                  <a:lnTo>
                    <a:pt x="5563646" y="18600"/>
                  </a:lnTo>
                  <a:lnTo>
                    <a:pt x="5543461" y="4990"/>
                  </a:lnTo>
                  <a:lnTo>
                    <a:pt x="5518746" y="0"/>
                  </a:lnTo>
                  <a:close/>
                </a:path>
              </a:pathLst>
            </a:custGeom>
            <a:solidFill>
              <a:srgbClr val="FFFFFF">
                <a:alpha val="94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320647" y="4673832"/>
              <a:ext cx="5582285" cy="2693035"/>
            </a:xfrm>
            <a:custGeom>
              <a:avLst/>
              <a:gdLst/>
              <a:ahLst/>
              <a:cxnLst/>
              <a:rect l="l" t="t" r="r" b="b"/>
              <a:pathLst>
                <a:path w="5582285" h="2693034">
                  <a:moveTo>
                    <a:pt x="5518746" y="2692615"/>
                  </a:moveTo>
                  <a:lnTo>
                    <a:pt x="63500" y="2692615"/>
                  </a:lnTo>
                  <a:lnTo>
                    <a:pt x="38785" y="2687626"/>
                  </a:lnTo>
                  <a:lnTo>
                    <a:pt x="18600" y="2674019"/>
                  </a:lnTo>
                  <a:lnTo>
                    <a:pt x="4990" y="2653836"/>
                  </a:lnTo>
                  <a:lnTo>
                    <a:pt x="0" y="2629115"/>
                  </a:lnTo>
                  <a:lnTo>
                    <a:pt x="0" y="63500"/>
                  </a:lnTo>
                  <a:lnTo>
                    <a:pt x="4990" y="38785"/>
                  </a:lnTo>
                  <a:lnTo>
                    <a:pt x="18600" y="18600"/>
                  </a:lnTo>
                  <a:lnTo>
                    <a:pt x="38785" y="4990"/>
                  </a:lnTo>
                  <a:lnTo>
                    <a:pt x="63500" y="0"/>
                  </a:lnTo>
                  <a:lnTo>
                    <a:pt x="5518746" y="0"/>
                  </a:lnTo>
                  <a:lnTo>
                    <a:pt x="5543461" y="4990"/>
                  </a:lnTo>
                  <a:lnTo>
                    <a:pt x="5563646" y="18600"/>
                  </a:lnTo>
                  <a:lnTo>
                    <a:pt x="5577255" y="38785"/>
                  </a:lnTo>
                  <a:lnTo>
                    <a:pt x="5582246" y="63500"/>
                  </a:lnTo>
                  <a:lnTo>
                    <a:pt x="5582246" y="2629115"/>
                  </a:lnTo>
                  <a:lnTo>
                    <a:pt x="5577255" y="2653836"/>
                  </a:lnTo>
                  <a:lnTo>
                    <a:pt x="5563646" y="2674019"/>
                  </a:lnTo>
                  <a:lnTo>
                    <a:pt x="5543461" y="2687626"/>
                  </a:lnTo>
                  <a:lnTo>
                    <a:pt x="5518746" y="2692615"/>
                  </a:lnTo>
                  <a:close/>
                </a:path>
              </a:pathLst>
            </a:custGeom>
            <a:ln w="25399">
              <a:solidFill>
                <a:srgbClr val="212A2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567778" y="4925035"/>
            <a:ext cx="4766945" cy="22618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1200"/>
              </a:lnSpc>
              <a:spcBef>
                <a:spcPts val="100"/>
              </a:spcBef>
            </a:pP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During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the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Neolithic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Stone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Age,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people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started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to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settle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and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not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30" dirty="0">
                <a:solidFill>
                  <a:srgbClr val="57585B"/>
                </a:solidFill>
                <a:latin typeface="Tahoma"/>
                <a:cs typeface="Tahoma"/>
              </a:rPr>
              <a:t>follow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animals.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They</a:t>
            </a:r>
            <a:r>
              <a:rPr sz="1100" spc="-8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would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plant</a:t>
            </a:r>
            <a:r>
              <a:rPr sz="1100" spc="-5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the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seeds</a:t>
            </a:r>
            <a:r>
              <a:rPr sz="1100" spc="-5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from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the</a:t>
            </a:r>
            <a:r>
              <a:rPr sz="1100" spc="-5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plants</a:t>
            </a:r>
            <a:r>
              <a:rPr sz="1100" spc="-5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they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gathered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and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looked</a:t>
            </a:r>
            <a:r>
              <a:rPr sz="1100" spc="-5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after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them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so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that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they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would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75" dirty="0">
                <a:solidFill>
                  <a:srgbClr val="57585B"/>
                </a:solidFill>
                <a:latin typeface="Tahoma"/>
                <a:cs typeface="Tahoma"/>
              </a:rPr>
              <a:t>grow.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70" dirty="0">
                <a:solidFill>
                  <a:srgbClr val="57585B"/>
                </a:solidFill>
                <a:latin typeface="Tahoma"/>
                <a:cs typeface="Tahoma"/>
              </a:rPr>
              <a:t>When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the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plants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60" dirty="0">
                <a:solidFill>
                  <a:srgbClr val="57585B"/>
                </a:solidFill>
                <a:latin typeface="Tahoma"/>
                <a:cs typeface="Tahoma"/>
              </a:rPr>
              <a:t>were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fully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65" dirty="0">
                <a:solidFill>
                  <a:srgbClr val="57585B"/>
                </a:solidFill>
                <a:latin typeface="Tahoma"/>
                <a:cs typeface="Tahoma"/>
              </a:rPr>
              <a:t>grown,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the</a:t>
            </a:r>
            <a:endParaRPr sz="1100">
              <a:latin typeface="Tahoma"/>
              <a:cs typeface="Tahoma"/>
            </a:endParaRPr>
          </a:p>
          <a:p>
            <a:pPr marL="12700" marR="1359535">
              <a:lnSpc>
                <a:spcPct val="121200"/>
              </a:lnSpc>
            </a:pP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people</a:t>
            </a:r>
            <a:r>
              <a:rPr sz="1100" spc="2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would</a:t>
            </a:r>
            <a:r>
              <a:rPr sz="1100" spc="2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use</a:t>
            </a:r>
            <a:r>
              <a:rPr sz="1100" spc="2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their</a:t>
            </a:r>
            <a:r>
              <a:rPr sz="1100" spc="2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stone</a:t>
            </a:r>
            <a:r>
              <a:rPr sz="1100" spc="2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and</a:t>
            </a:r>
            <a:r>
              <a:rPr sz="1100" spc="2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bone</a:t>
            </a:r>
            <a:r>
              <a:rPr sz="1100" spc="2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tools</a:t>
            </a:r>
            <a:r>
              <a:rPr sz="1100" spc="2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to</a:t>
            </a:r>
            <a:r>
              <a:rPr sz="1100" spc="2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cut</a:t>
            </a:r>
            <a:r>
              <a:rPr sz="1100" spc="2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the plants,</a:t>
            </a:r>
            <a:r>
              <a:rPr sz="1100" spc="2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so</a:t>
            </a:r>
            <a:r>
              <a:rPr sz="1100" spc="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that</a:t>
            </a:r>
            <a:r>
              <a:rPr sz="1100" spc="2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they</a:t>
            </a:r>
            <a:r>
              <a:rPr sz="1100" spc="3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could</a:t>
            </a:r>
            <a:r>
              <a:rPr sz="1100" spc="3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turn</a:t>
            </a:r>
            <a:r>
              <a:rPr sz="1100" spc="2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it</a:t>
            </a:r>
            <a:r>
              <a:rPr sz="1100" spc="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into</a:t>
            </a:r>
            <a:r>
              <a:rPr sz="1100" spc="2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food</a:t>
            </a:r>
            <a:r>
              <a:rPr sz="1100" spc="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and</a:t>
            </a:r>
            <a:r>
              <a:rPr sz="1100" spc="2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eat</a:t>
            </a:r>
            <a:r>
              <a:rPr sz="1100" spc="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it. 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People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also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captured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smaller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animals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30" dirty="0">
                <a:solidFill>
                  <a:srgbClr val="57585B"/>
                </a:solidFill>
                <a:latin typeface="Tahoma"/>
                <a:cs typeface="Tahoma"/>
              </a:rPr>
              <a:t>such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as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55" dirty="0">
                <a:solidFill>
                  <a:srgbClr val="57585B"/>
                </a:solidFill>
                <a:latin typeface="Tahoma"/>
                <a:cs typeface="Tahoma"/>
              </a:rPr>
              <a:t>dogs,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pigs </a:t>
            </a:r>
            <a:r>
              <a:rPr sz="1100" spc="-55" dirty="0">
                <a:solidFill>
                  <a:srgbClr val="57585B"/>
                </a:solidFill>
                <a:latin typeface="Tahoma"/>
                <a:cs typeface="Tahoma"/>
              </a:rPr>
              <a:t>and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sheep.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They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looked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after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them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so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that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they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would 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have</a:t>
            </a:r>
            <a:r>
              <a:rPr sz="1100" spc="-3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babies.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This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meant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that</a:t>
            </a:r>
            <a:r>
              <a:rPr sz="1100" spc="-3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they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30" dirty="0">
                <a:solidFill>
                  <a:srgbClr val="57585B"/>
                </a:solidFill>
                <a:latin typeface="Tahoma"/>
                <a:cs typeface="Tahoma"/>
              </a:rPr>
              <a:t>would 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have</a:t>
            </a:r>
            <a:r>
              <a:rPr sz="1100" spc="-3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bigger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groups</a:t>
            </a:r>
            <a:r>
              <a:rPr sz="1100" spc="3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of</a:t>
            </a:r>
            <a:r>
              <a:rPr sz="1100" spc="3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animals</a:t>
            </a:r>
            <a:r>
              <a:rPr sz="1100" spc="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near</a:t>
            </a:r>
            <a:r>
              <a:rPr sz="1100" spc="3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their</a:t>
            </a:r>
            <a:r>
              <a:rPr sz="1100" spc="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homes</a:t>
            </a:r>
            <a:r>
              <a:rPr sz="1100" spc="3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that</a:t>
            </a:r>
            <a:r>
              <a:rPr sz="1100" spc="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they</a:t>
            </a:r>
            <a:r>
              <a:rPr sz="1100" spc="3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could 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milk,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skin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for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hides/fur</a:t>
            </a:r>
            <a:r>
              <a:rPr sz="1100" spc="-1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and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kill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for</a:t>
            </a:r>
            <a:r>
              <a:rPr sz="1100" spc="-1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meat/bone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for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 food 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and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tools.</a:t>
            </a:r>
            <a:endParaRPr sz="1100">
              <a:latin typeface="Tahoma"/>
              <a:cs typeface="Tahoma"/>
            </a:endParaRPr>
          </a:p>
        </p:txBody>
      </p:sp>
      <p:grpSp>
        <p:nvGrpSpPr>
          <p:cNvPr id="29" name="object 29"/>
          <p:cNvGrpSpPr/>
          <p:nvPr/>
        </p:nvGrpSpPr>
        <p:grpSpPr>
          <a:xfrm>
            <a:off x="5931535" y="1166633"/>
            <a:ext cx="4761865" cy="6408420"/>
            <a:chOff x="5930646" y="1151585"/>
            <a:chExt cx="4761865" cy="6408420"/>
          </a:xfrm>
        </p:grpSpPr>
        <p:pic>
          <p:nvPicPr>
            <p:cNvPr id="30" name="object 3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930646" y="1162994"/>
              <a:ext cx="4761356" cy="6397010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6103383" y="1328564"/>
              <a:ext cx="4352925" cy="6032500"/>
            </a:xfrm>
            <a:custGeom>
              <a:avLst/>
              <a:gdLst/>
              <a:ahLst/>
              <a:cxnLst/>
              <a:rect l="l" t="t" r="r" b="b"/>
              <a:pathLst>
                <a:path w="4352925" h="6032500">
                  <a:moveTo>
                    <a:pt x="4289196" y="0"/>
                  </a:moveTo>
                  <a:lnTo>
                    <a:pt x="63500" y="0"/>
                  </a:lnTo>
                  <a:lnTo>
                    <a:pt x="38779" y="4989"/>
                  </a:lnTo>
                  <a:lnTo>
                    <a:pt x="18595" y="18595"/>
                  </a:lnTo>
                  <a:lnTo>
                    <a:pt x="4989" y="38779"/>
                  </a:lnTo>
                  <a:lnTo>
                    <a:pt x="0" y="63500"/>
                  </a:lnTo>
                  <a:lnTo>
                    <a:pt x="0" y="5968530"/>
                  </a:lnTo>
                  <a:lnTo>
                    <a:pt x="4989" y="5993250"/>
                  </a:lnTo>
                  <a:lnTo>
                    <a:pt x="18595" y="6013434"/>
                  </a:lnTo>
                  <a:lnTo>
                    <a:pt x="38779" y="6027040"/>
                  </a:lnTo>
                  <a:lnTo>
                    <a:pt x="63500" y="6032030"/>
                  </a:lnTo>
                  <a:lnTo>
                    <a:pt x="4289196" y="6032030"/>
                  </a:lnTo>
                  <a:lnTo>
                    <a:pt x="4313911" y="6027040"/>
                  </a:lnTo>
                  <a:lnTo>
                    <a:pt x="4334095" y="6013434"/>
                  </a:lnTo>
                  <a:lnTo>
                    <a:pt x="4347705" y="5993250"/>
                  </a:lnTo>
                  <a:lnTo>
                    <a:pt x="4352696" y="5968530"/>
                  </a:lnTo>
                  <a:lnTo>
                    <a:pt x="4352696" y="63500"/>
                  </a:lnTo>
                  <a:lnTo>
                    <a:pt x="4347705" y="38779"/>
                  </a:lnTo>
                  <a:lnTo>
                    <a:pt x="4334095" y="18595"/>
                  </a:lnTo>
                  <a:lnTo>
                    <a:pt x="4313911" y="4989"/>
                  </a:lnTo>
                  <a:lnTo>
                    <a:pt x="4289196" y="0"/>
                  </a:lnTo>
                  <a:close/>
                </a:path>
              </a:pathLst>
            </a:custGeom>
            <a:solidFill>
              <a:srgbClr val="FFFFFF">
                <a:alpha val="94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6103383" y="1328564"/>
              <a:ext cx="4352925" cy="6032500"/>
            </a:xfrm>
            <a:custGeom>
              <a:avLst/>
              <a:gdLst/>
              <a:ahLst/>
              <a:cxnLst/>
              <a:rect l="l" t="t" r="r" b="b"/>
              <a:pathLst>
                <a:path w="4352925" h="6032500">
                  <a:moveTo>
                    <a:pt x="4289196" y="6032030"/>
                  </a:moveTo>
                  <a:lnTo>
                    <a:pt x="63500" y="6032030"/>
                  </a:lnTo>
                  <a:lnTo>
                    <a:pt x="38779" y="6027040"/>
                  </a:lnTo>
                  <a:lnTo>
                    <a:pt x="18595" y="6013434"/>
                  </a:lnTo>
                  <a:lnTo>
                    <a:pt x="4989" y="5993250"/>
                  </a:lnTo>
                  <a:lnTo>
                    <a:pt x="0" y="5968530"/>
                  </a:lnTo>
                  <a:lnTo>
                    <a:pt x="0" y="63500"/>
                  </a:lnTo>
                  <a:lnTo>
                    <a:pt x="4989" y="38779"/>
                  </a:lnTo>
                  <a:lnTo>
                    <a:pt x="18595" y="18595"/>
                  </a:lnTo>
                  <a:lnTo>
                    <a:pt x="38779" y="4989"/>
                  </a:lnTo>
                  <a:lnTo>
                    <a:pt x="63500" y="0"/>
                  </a:lnTo>
                  <a:lnTo>
                    <a:pt x="4289196" y="0"/>
                  </a:lnTo>
                  <a:lnTo>
                    <a:pt x="4313911" y="4989"/>
                  </a:lnTo>
                  <a:lnTo>
                    <a:pt x="4334095" y="18595"/>
                  </a:lnTo>
                  <a:lnTo>
                    <a:pt x="4347705" y="38779"/>
                  </a:lnTo>
                  <a:lnTo>
                    <a:pt x="4352696" y="63500"/>
                  </a:lnTo>
                  <a:lnTo>
                    <a:pt x="4352696" y="5968530"/>
                  </a:lnTo>
                  <a:lnTo>
                    <a:pt x="4347705" y="5993250"/>
                  </a:lnTo>
                  <a:lnTo>
                    <a:pt x="4334095" y="6013434"/>
                  </a:lnTo>
                  <a:lnTo>
                    <a:pt x="4313911" y="6027040"/>
                  </a:lnTo>
                  <a:lnTo>
                    <a:pt x="4289196" y="6032030"/>
                  </a:lnTo>
                  <a:close/>
                </a:path>
              </a:pathLst>
            </a:custGeom>
            <a:ln w="25400">
              <a:solidFill>
                <a:srgbClr val="212A2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3" name="object 3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482388" y="6383551"/>
              <a:ext cx="1281072" cy="621320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130405" y="6336528"/>
              <a:ext cx="494071" cy="672435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213557" y="6222580"/>
              <a:ext cx="911364" cy="899096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6186987" y="1161110"/>
              <a:ext cx="1695450" cy="359410"/>
            </a:xfrm>
            <a:custGeom>
              <a:avLst/>
              <a:gdLst/>
              <a:ahLst/>
              <a:cxnLst/>
              <a:rect l="l" t="t" r="r" b="b"/>
              <a:pathLst>
                <a:path w="1695450" h="359409">
                  <a:moveTo>
                    <a:pt x="1631721" y="0"/>
                  </a:moveTo>
                  <a:lnTo>
                    <a:pt x="63499" y="0"/>
                  </a:lnTo>
                  <a:lnTo>
                    <a:pt x="38779" y="4990"/>
                  </a:lnTo>
                  <a:lnTo>
                    <a:pt x="18595" y="18600"/>
                  </a:lnTo>
                  <a:lnTo>
                    <a:pt x="4989" y="38785"/>
                  </a:lnTo>
                  <a:lnTo>
                    <a:pt x="0" y="63500"/>
                  </a:lnTo>
                  <a:lnTo>
                    <a:pt x="0" y="295757"/>
                  </a:lnTo>
                  <a:lnTo>
                    <a:pt x="4989" y="320477"/>
                  </a:lnTo>
                  <a:lnTo>
                    <a:pt x="18595" y="340661"/>
                  </a:lnTo>
                  <a:lnTo>
                    <a:pt x="38779" y="354268"/>
                  </a:lnTo>
                  <a:lnTo>
                    <a:pt x="63499" y="359257"/>
                  </a:lnTo>
                  <a:lnTo>
                    <a:pt x="1631721" y="359257"/>
                  </a:lnTo>
                  <a:lnTo>
                    <a:pt x="1656441" y="354268"/>
                  </a:lnTo>
                  <a:lnTo>
                    <a:pt x="1676625" y="340661"/>
                  </a:lnTo>
                  <a:lnTo>
                    <a:pt x="1690232" y="320477"/>
                  </a:lnTo>
                  <a:lnTo>
                    <a:pt x="1695221" y="295757"/>
                  </a:lnTo>
                  <a:lnTo>
                    <a:pt x="1695221" y="63500"/>
                  </a:lnTo>
                  <a:lnTo>
                    <a:pt x="1690232" y="38785"/>
                  </a:lnTo>
                  <a:lnTo>
                    <a:pt x="1676625" y="18600"/>
                  </a:lnTo>
                  <a:lnTo>
                    <a:pt x="1656441" y="4990"/>
                  </a:lnTo>
                  <a:lnTo>
                    <a:pt x="1631721" y="0"/>
                  </a:lnTo>
                  <a:close/>
                </a:path>
              </a:pathLst>
            </a:custGeom>
            <a:solidFill>
              <a:srgbClr val="33333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6186987" y="1161110"/>
              <a:ext cx="1695450" cy="359410"/>
            </a:xfrm>
            <a:custGeom>
              <a:avLst/>
              <a:gdLst/>
              <a:ahLst/>
              <a:cxnLst/>
              <a:rect l="l" t="t" r="r" b="b"/>
              <a:pathLst>
                <a:path w="1695450" h="359409">
                  <a:moveTo>
                    <a:pt x="1631721" y="359257"/>
                  </a:moveTo>
                  <a:lnTo>
                    <a:pt x="63499" y="359257"/>
                  </a:lnTo>
                  <a:lnTo>
                    <a:pt x="38779" y="354268"/>
                  </a:lnTo>
                  <a:lnTo>
                    <a:pt x="18595" y="340661"/>
                  </a:lnTo>
                  <a:lnTo>
                    <a:pt x="4989" y="320477"/>
                  </a:lnTo>
                  <a:lnTo>
                    <a:pt x="0" y="295757"/>
                  </a:lnTo>
                  <a:lnTo>
                    <a:pt x="0" y="63500"/>
                  </a:lnTo>
                  <a:lnTo>
                    <a:pt x="4989" y="38785"/>
                  </a:lnTo>
                  <a:lnTo>
                    <a:pt x="18595" y="18600"/>
                  </a:lnTo>
                  <a:lnTo>
                    <a:pt x="38779" y="4990"/>
                  </a:lnTo>
                  <a:lnTo>
                    <a:pt x="63499" y="0"/>
                  </a:lnTo>
                  <a:lnTo>
                    <a:pt x="1631721" y="0"/>
                  </a:lnTo>
                  <a:lnTo>
                    <a:pt x="1656441" y="4990"/>
                  </a:lnTo>
                  <a:lnTo>
                    <a:pt x="1676625" y="18600"/>
                  </a:lnTo>
                  <a:lnTo>
                    <a:pt x="1690232" y="38785"/>
                  </a:lnTo>
                  <a:lnTo>
                    <a:pt x="1695221" y="63500"/>
                  </a:lnTo>
                  <a:lnTo>
                    <a:pt x="1695221" y="295757"/>
                  </a:lnTo>
                  <a:lnTo>
                    <a:pt x="1690232" y="320477"/>
                  </a:lnTo>
                  <a:lnTo>
                    <a:pt x="1676625" y="340661"/>
                  </a:lnTo>
                  <a:lnTo>
                    <a:pt x="1656441" y="354268"/>
                  </a:lnTo>
                  <a:lnTo>
                    <a:pt x="1631721" y="359257"/>
                  </a:lnTo>
                  <a:close/>
                </a:path>
              </a:pathLst>
            </a:custGeom>
            <a:ln w="19050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8" name="object 38"/>
          <p:cNvSpPr txBox="1"/>
          <p:nvPr/>
        </p:nvSpPr>
        <p:spPr>
          <a:xfrm>
            <a:off x="6317131" y="1194408"/>
            <a:ext cx="1441450" cy="2647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550" spc="-75" dirty="0">
                <a:solidFill>
                  <a:srgbClr val="FFFFFF"/>
                </a:solidFill>
                <a:latin typeface="Trebuchet MS"/>
                <a:cs typeface="Trebuchet MS"/>
              </a:rPr>
              <a:t>Hunter-</a:t>
            </a:r>
            <a:r>
              <a:rPr sz="1550" spc="-65" dirty="0">
                <a:solidFill>
                  <a:srgbClr val="FFFFFF"/>
                </a:solidFill>
                <a:latin typeface="Trebuchet MS"/>
                <a:cs typeface="Trebuchet MS"/>
              </a:rPr>
              <a:t>Gatherers</a:t>
            </a:r>
            <a:endParaRPr sz="1550">
              <a:latin typeface="Trebuchet MS"/>
              <a:cs typeface="Trebuchet MS"/>
            </a:endParaRPr>
          </a:p>
        </p:txBody>
      </p:sp>
      <p:grpSp>
        <p:nvGrpSpPr>
          <p:cNvPr id="39" name="object 39"/>
          <p:cNvGrpSpPr/>
          <p:nvPr/>
        </p:nvGrpSpPr>
        <p:grpSpPr>
          <a:xfrm>
            <a:off x="396598" y="4465876"/>
            <a:ext cx="964565" cy="378460"/>
            <a:chOff x="396598" y="4465876"/>
            <a:chExt cx="964565" cy="378460"/>
          </a:xfrm>
        </p:grpSpPr>
        <p:sp>
          <p:nvSpPr>
            <p:cNvPr id="40" name="object 40"/>
            <p:cNvSpPr/>
            <p:nvPr/>
          </p:nvSpPr>
          <p:spPr>
            <a:xfrm>
              <a:off x="406123" y="4475401"/>
              <a:ext cx="945515" cy="359410"/>
            </a:xfrm>
            <a:custGeom>
              <a:avLst/>
              <a:gdLst/>
              <a:ahLst/>
              <a:cxnLst/>
              <a:rect l="l" t="t" r="r" b="b"/>
              <a:pathLst>
                <a:path w="945515" h="359410">
                  <a:moveTo>
                    <a:pt x="881964" y="0"/>
                  </a:moveTo>
                  <a:lnTo>
                    <a:pt x="63500" y="0"/>
                  </a:lnTo>
                  <a:lnTo>
                    <a:pt x="38779" y="4989"/>
                  </a:lnTo>
                  <a:lnTo>
                    <a:pt x="18595" y="18595"/>
                  </a:lnTo>
                  <a:lnTo>
                    <a:pt x="4989" y="38779"/>
                  </a:lnTo>
                  <a:lnTo>
                    <a:pt x="0" y="63500"/>
                  </a:lnTo>
                  <a:lnTo>
                    <a:pt x="0" y="295757"/>
                  </a:lnTo>
                  <a:lnTo>
                    <a:pt x="4989" y="320472"/>
                  </a:lnTo>
                  <a:lnTo>
                    <a:pt x="18595" y="340656"/>
                  </a:lnTo>
                  <a:lnTo>
                    <a:pt x="38779" y="354266"/>
                  </a:lnTo>
                  <a:lnTo>
                    <a:pt x="63500" y="359257"/>
                  </a:lnTo>
                  <a:lnTo>
                    <a:pt x="881964" y="359257"/>
                  </a:lnTo>
                  <a:lnTo>
                    <a:pt x="906678" y="354266"/>
                  </a:lnTo>
                  <a:lnTo>
                    <a:pt x="926863" y="340656"/>
                  </a:lnTo>
                  <a:lnTo>
                    <a:pt x="940473" y="320472"/>
                  </a:lnTo>
                  <a:lnTo>
                    <a:pt x="945464" y="295757"/>
                  </a:lnTo>
                  <a:lnTo>
                    <a:pt x="945464" y="63500"/>
                  </a:lnTo>
                  <a:lnTo>
                    <a:pt x="940473" y="38779"/>
                  </a:lnTo>
                  <a:lnTo>
                    <a:pt x="926863" y="18595"/>
                  </a:lnTo>
                  <a:lnTo>
                    <a:pt x="906678" y="4989"/>
                  </a:lnTo>
                  <a:lnTo>
                    <a:pt x="881964" y="0"/>
                  </a:lnTo>
                  <a:close/>
                </a:path>
              </a:pathLst>
            </a:custGeom>
            <a:solidFill>
              <a:srgbClr val="33333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406123" y="4475401"/>
              <a:ext cx="945515" cy="359410"/>
            </a:xfrm>
            <a:custGeom>
              <a:avLst/>
              <a:gdLst/>
              <a:ahLst/>
              <a:cxnLst/>
              <a:rect l="l" t="t" r="r" b="b"/>
              <a:pathLst>
                <a:path w="945515" h="359410">
                  <a:moveTo>
                    <a:pt x="881964" y="359257"/>
                  </a:moveTo>
                  <a:lnTo>
                    <a:pt x="63500" y="359257"/>
                  </a:lnTo>
                  <a:lnTo>
                    <a:pt x="38779" y="354266"/>
                  </a:lnTo>
                  <a:lnTo>
                    <a:pt x="18595" y="340656"/>
                  </a:lnTo>
                  <a:lnTo>
                    <a:pt x="4989" y="320472"/>
                  </a:lnTo>
                  <a:lnTo>
                    <a:pt x="0" y="295757"/>
                  </a:lnTo>
                  <a:lnTo>
                    <a:pt x="0" y="63500"/>
                  </a:lnTo>
                  <a:lnTo>
                    <a:pt x="4989" y="38779"/>
                  </a:lnTo>
                  <a:lnTo>
                    <a:pt x="18595" y="18595"/>
                  </a:lnTo>
                  <a:lnTo>
                    <a:pt x="38779" y="4989"/>
                  </a:lnTo>
                  <a:lnTo>
                    <a:pt x="63500" y="0"/>
                  </a:lnTo>
                  <a:lnTo>
                    <a:pt x="881964" y="0"/>
                  </a:lnTo>
                  <a:lnTo>
                    <a:pt x="906678" y="4989"/>
                  </a:lnTo>
                  <a:lnTo>
                    <a:pt x="926863" y="18595"/>
                  </a:lnTo>
                  <a:lnTo>
                    <a:pt x="940473" y="38779"/>
                  </a:lnTo>
                  <a:lnTo>
                    <a:pt x="945464" y="63500"/>
                  </a:lnTo>
                  <a:lnTo>
                    <a:pt x="945464" y="295757"/>
                  </a:lnTo>
                  <a:lnTo>
                    <a:pt x="940473" y="320472"/>
                  </a:lnTo>
                  <a:lnTo>
                    <a:pt x="926863" y="340656"/>
                  </a:lnTo>
                  <a:lnTo>
                    <a:pt x="906678" y="354266"/>
                  </a:lnTo>
                  <a:lnTo>
                    <a:pt x="881964" y="359257"/>
                  </a:lnTo>
                  <a:close/>
                </a:path>
              </a:pathLst>
            </a:custGeom>
            <a:ln w="19049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2" name="object 42"/>
          <p:cNvSpPr txBox="1"/>
          <p:nvPr/>
        </p:nvSpPr>
        <p:spPr>
          <a:xfrm>
            <a:off x="548109" y="4508686"/>
            <a:ext cx="656590" cy="2647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550" spc="-90" dirty="0">
                <a:solidFill>
                  <a:srgbClr val="FFFFFF"/>
                </a:solidFill>
                <a:latin typeface="Trebuchet MS"/>
                <a:cs typeface="Trebuchet MS"/>
              </a:rPr>
              <a:t>Farming</a:t>
            </a:r>
            <a:endParaRPr sz="1550">
              <a:latin typeface="Trebuchet MS"/>
              <a:cs typeface="Trebuchet MS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6368858" y="1758271"/>
            <a:ext cx="3824604" cy="144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1300"/>
              </a:lnSpc>
              <a:spcBef>
                <a:spcPts val="100"/>
              </a:spcBef>
            </a:pPr>
            <a:r>
              <a:rPr sz="1100" spc="-30" dirty="0">
                <a:solidFill>
                  <a:srgbClr val="57585B"/>
                </a:solidFill>
                <a:latin typeface="Tahoma"/>
                <a:cs typeface="Tahoma"/>
              </a:rPr>
              <a:t>People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living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during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the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Stone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Age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55" dirty="0">
                <a:solidFill>
                  <a:srgbClr val="57585B"/>
                </a:solidFill>
                <a:latin typeface="Tahoma"/>
                <a:cs typeface="Tahoma"/>
              </a:rPr>
              <a:t>were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hunters.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They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would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hunt</a:t>
            </a:r>
            <a:r>
              <a:rPr sz="1100" spc="-6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animals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to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eat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such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as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woolly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65" dirty="0">
                <a:solidFill>
                  <a:srgbClr val="57585B"/>
                </a:solidFill>
                <a:latin typeface="Tahoma"/>
                <a:cs typeface="Tahoma"/>
              </a:rPr>
              <a:t>mammoths,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reindeers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and woolly</a:t>
            </a:r>
            <a:r>
              <a:rPr sz="1100" spc="-5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rhinoceros. </a:t>
            </a:r>
            <a:r>
              <a:rPr sz="1100" spc="-65" dirty="0">
                <a:solidFill>
                  <a:srgbClr val="57585B"/>
                </a:solidFill>
                <a:latin typeface="Tahoma"/>
                <a:cs typeface="Tahoma"/>
              </a:rPr>
              <a:t>However,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they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did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not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just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hunt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animals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to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eat </a:t>
            </a:r>
            <a:r>
              <a:rPr sz="1100" spc="-65" dirty="0">
                <a:solidFill>
                  <a:srgbClr val="57585B"/>
                </a:solidFill>
                <a:latin typeface="Tahoma"/>
                <a:cs typeface="Tahoma"/>
              </a:rPr>
              <a:t>them.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 Animals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had 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many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different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uses.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They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would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use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the 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animal’s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woolly</a:t>
            </a:r>
            <a:r>
              <a:rPr sz="1100" spc="-6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coat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to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keep 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them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70" dirty="0">
                <a:solidFill>
                  <a:srgbClr val="57585B"/>
                </a:solidFill>
                <a:latin typeface="Tahoma"/>
                <a:cs typeface="Tahoma"/>
              </a:rPr>
              <a:t>warm</a:t>
            </a:r>
            <a:r>
              <a:rPr sz="1100" spc="-1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in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the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30" dirty="0">
                <a:solidFill>
                  <a:srgbClr val="57585B"/>
                </a:solidFill>
                <a:latin typeface="Tahoma"/>
                <a:cs typeface="Tahoma"/>
              </a:rPr>
              <a:t>winter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and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they 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would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use</a:t>
            </a:r>
            <a:r>
              <a:rPr sz="1100" spc="-6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animal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horns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as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30" dirty="0">
                <a:solidFill>
                  <a:srgbClr val="57585B"/>
                </a:solidFill>
                <a:latin typeface="Tahoma"/>
                <a:cs typeface="Tahoma"/>
              </a:rPr>
              <a:t>tools,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weapons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or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even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to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help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clear </a:t>
            </a:r>
            <a:r>
              <a:rPr sz="1100" spc="-30" dirty="0">
                <a:solidFill>
                  <a:srgbClr val="57585B"/>
                </a:solidFill>
                <a:latin typeface="Tahoma"/>
                <a:cs typeface="Tahoma"/>
              </a:rPr>
              <a:t>snow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out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of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their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path!</a:t>
            </a:r>
            <a:endParaRPr sz="1100">
              <a:latin typeface="Tahoma"/>
              <a:cs typeface="Tahoma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6368858" y="5062596"/>
            <a:ext cx="3792220" cy="10420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1200"/>
              </a:lnSpc>
              <a:spcBef>
                <a:spcPts val="100"/>
              </a:spcBef>
            </a:pP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The</a:t>
            </a:r>
            <a:r>
              <a:rPr sz="1100" spc="-5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animals would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often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migrate 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around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the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60" dirty="0">
                <a:solidFill>
                  <a:srgbClr val="57585B"/>
                </a:solidFill>
                <a:latin typeface="Tahoma"/>
                <a:cs typeface="Tahoma"/>
              </a:rPr>
              <a:t>land,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not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staying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in 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one</a:t>
            </a:r>
            <a:r>
              <a:rPr sz="1100" spc="-5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place.</a:t>
            </a:r>
            <a:r>
              <a:rPr sz="1100" spc="229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30" dirty="0">
                <a:solidFill>
                  <a:srgbClr val="57585B"/>
                </a:solidFill>
                <a:latin typeface="Tahoma"/>
                <a:cs typeface="Tahoma"/>
              </a:rPr>
              <a:t>People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during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this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time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built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temporary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homes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so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that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they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could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move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quickly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to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30" dirty="0">
                <a:solidFill>
                  <a:srgbClr val="57585B"/>
                </a:solidFill>
                <a:latin typeface="Tahoma"/>
                <a:cs typeface="Tahoma"/>
              </a:rPr>
              <a:t>follow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the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animals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and</a:t>
            </a:r>
            <a:r>
              <a:rPr sz="1100" spc="-4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continue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to</a:t>
            </a:r>
            <a:r>
              <a:rPr sz="1100" spc="-9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hunt.</a:t>
            </a:r>
            <a:r>
              <a:rPr sz="1100" spc="204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The</a:t>
            </a:r>
            <a:r>
              <a:rPr sz="1100" spc="-6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Stone</a:t>
            </a:r>
            <a:r>
              <a:rPr sz="1100" spc="-6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Age</a:t>
            </a:r>
            <a:r>
              <a:rPr sz="1100" spc="-6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people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also</a:t>
            </a:r>
            <a:r>
              <a:rPr sz="1100" spc="-6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ate</a:t>
            </a:r>
            <a:r>
              <a:rPr sz="1100" spc="-6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dirty="0">
                <a:solidFill>
                  <a:srgbClr val="57585B"/>
                </a:solidFill>
                <a:latin typeface="Tahoma"/>
                <a:cs typeface="Tahoma"/>
              </a:rPr>
              <a:t>fish</a:t>
            </a:r>
            <a:r>
              <a:rPr sz="1100" spc="-6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that</a:t>
            </a:r>
            <a:r>
              <a:rPr sz="1100" spc="-6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55" dirty="0">
                <a:solidFill>
                  <a:srgbClr val="57585B"/>
                </a:solidFill>
                <a:latin typeface="Tahoma"/>
                <a:cs typeface="Tahoma"/>
              </a:rPr>
              <a:t>were</a:t>
            </a:r>
            <a:r>
              <a:rPr sz="1100" spc="-30" dirty="0">
                <a:solidFill>
                  <a:srgbClr val="57585B"/>
                </a:solidFill>
                <a:latin typeface="Tahoma"/>
                <a:cs typeface="Tahoma"/>
              </a:rPr>
              <a:t> caught</a:t>
            </a:r>
            <a:r>
              <a:rPr sz="1100" spc="-5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in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rivers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 and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50" dirty="0">
                <a:solidFill>
                  <a:srgbClr val="57585B"/>
                </a:solidFill>
                <a:latin typeface="Tahoma"/>
                <a:cs typeface="Tahoma"/>
              </a:rPr>
              <a:t>lakes,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gathered</a:t>
            </a:r>
            <a:r>
              <a:rPr sz="1100" spc="-3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animals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60" dirty="0">
                <a:solidFill>
                  <a:srgbClr val="57585B"/>
                </a:solidFill>
                <a:latin typeface="Tahoma"/>
                <a:cs typeface="Tahoma"/>
              </a:rPr>
              <a:t>eggs,</a:t>
            </a:r>
            <a:r>
              <a:rPr sz="1100" spc="-2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57585B"/>
                </a:solidFill>
                <a:latin typeface="Tahoma"/>
                <a:cs typeface="Tahoma"/>
              </a:rPr>
              <a:t>fruits,</a:t>
            </a:r>
            <a:r>
              <a:rPr sz="1100" spc="-3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nuts</a:t>
            </a:r>
            <a:r>
              <a:rPr sz="1100" spc="-35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40" dirty="0">
                <a:solidFill>
                  <a:srgbClr val="57585B"/>
                </a:solidFill>
                <a:latin typeface="Tahoma"/>
                <a:cs typeface="Tahoma"/>
              </a:rPr>
              <a:t>and</a:t>
            </a:r>
            <a:r>
              <a:rPr sz="1100" spc="-30" dirty="0">
                <a:solidFill>
                  <a:srgbClr val="57585B"/>
                </a:solidFill>
                <a:latin typeface="Tahoma"/>
                <a:cs typeface="Tahoma"/>
              </a:rPr>
              <a:t> </a:t>
            </a:r>
            <a:r>
              <a:rPr sz="1100" spc="-10" dirty="0">
                <a:solidFill>
                  <a:srgbClr val="57585B"/>
                </a:solidFill>
                <a:latin typeface="Tahoma"/>
                <a:cs typeface="Tahoma"/>
              </a:rPr>
              <a:t>plants.</a:t>
            </a:r>
            <a:endParaRPr sz="1100">
              <a:latin typeface="Tahoma"/>
              <a:cs typeface="Tahoma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8544123" y="3416013"/>
            <a:ext cx="1351280" cy="3206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69240" marR="5080" indent="-257175">
              <a:lnSpc>
                <a:spcPct val="121100"/>
              </a:lnSpc>
              <a:spcBef>
                <a:spcPts val="95"/>
              </a:spcBef>
            </a:pPr>
            <a:r>
              <a:rPr sz="800" spc="-30" dirty="0">
                <a:solidFill>
                  <a:srgbClr val="404041"/>
                </a:solidFill>
                <a:latin typeface="Tahoma"/>
                <a:cs typeface="Tahoma"/>
              </a:rPr>
              <a:t>Ivory,</a:t>
            </a:r>
            <a:r>
              <a:rPr sz="800" spc="-35" dirty="0">
                <a:solidFill>
                  <a:srgbClr val="404041"/>
                </a:solidFill>
                <a:latin typeface="Tahoma"/>
                <a:cs typeface="Tahoma"/>
              </a:rPr>
              <a:t> </a:t>
            </a:r>
            <a:r>
              <a:rPr sz="800" spc="-10" dirty="0">
                <a:solidFill>
                  <a:srgbClr val="404041"/>
                </a:solidFill>
                <a:latin typeface="Tahoma"/>
                <a:cs typeface="Tahoma"/>
              </a:rPr>
              <a:t>bone</a:t>
            </a:r>
            <a:r>
              <a:rPr sz="800" spc="-35" dirty="0">
                <a:solidFill>
                  <a:srgbClr val="404041"/>
                </a:solidFill>
                <a:latin typeface="Tahoma"/>
                <a:cs typeface="Tahoma"/>
              </a:rPr>
              <a:t> </a:t>
            </a:r>
            <a:r>
              <a:rPr sz="800" spc="-10" dirty="0">
                <a:solidFill>
                  <a:srgbClr val="404041"/>
                </a:solidFill>
                <a:latin typeface="Tahoma"/>
                <a:cs typeface="Tahoma"/>
              </a:rPr>
              <a:t>and</a:t>
            </a:r>
            <a:r>
              <a:rPr sz="800" spc="-35" dirty="0">
                <a:solidFill>
                  <a:srgbClr val="404041"/>
                </a:solidFill>
                <a:latin typeface="Tahoma"/>
                <a:cs typeface="Tahoma"/>
              </a:rPr>
              <a:t> </a:t>
            </a:r>
            <a:r>
              <a:rPr sz="800" spc="-10" dirty="0">
                <a:solidFill>
                  <a:srgbClr val="404041"/>
                </a:solidFill>
                <a:latin typeface="Tahoma"/>
                <a:cs typeface="Tahoma"/>
              </a:rPr>
              <a:t>sinew</a:t>
            </a:r>
            <a:r>
              <a:rPr sz="800" spc="-35" dirty="0">
                <a:solidFill>
                  <a:srgbClr val="404041"/>
                </a:solidFill>
                <a:latin typeface="Tahoma"/>
                <a:cs typeface="Tahoma"/>
              </a:rPr>
              <a:t> </a:t>
            </a:r>
            <a:r>
              <a:rPr sz="800" dirty="0">
                <a:solidFill>
                  <a:srgbClr val="404041"/>
                </a:solidFill>
                <a:latin typeface="Tahoma"/>
                <a:cs typeface="Tahoma"/>
              </a:rPr>
              <a:t>to</a:t>
            </a:r>
            <a:r>
              <a:rPr sz="800" spc="-35" dirty="0">
                <a:solidFill>
                  <a:srgbClr val="404041"/>
                </a:solidFill>
                <a:latin typeface="Tahoma"/>
                <a:cs typeface="Tahoma"/>
              </a:rPr>
              <a:t> </a:t>
            </a:r>
            <a:r>
              <a:rPr sz="800" spc="-30" dirty="0">
                <a:solidFill>
                  <a:srgbClr val="404041"/>
                </a:solidFill>
                <a:latin typeface="Tahoma"/>
                <a:cs typeface="Tahoma"/>
              </a:rPr>
              <a:t>make </a:t>
            </a:r>
            <a:r>
              <a:rPr sz="800" dirty="0">
                <a:solidFill>
                  <a:srgbClr val="404041"/>
                </a:solidFill>
                <a:latin typeface="Tahoma"/>
                <a:cs typeface="Tahoma"/>
              </a:rPr>
              <a:t>tools</a:t>
            </a:r>
            <a:r>
              <a:rPr sz="800" spc="-25" dirty="0">
                <a:solidFill>
                  <a:srgbClr val="404041"/>
                </a:solidFill>
                <a:latin typeface="Tahoma"/>
                <a:cs typeface="Tahoma"/>
              </a:rPr>
              <a:t> </a:t>
            </a:r>
            <a:r>
              <a:rPr sz="800" spc="-20" dirty="0">
                <a:solidFill>
                  <a:srgbClr val="404041"/>
                </a:solidFill>
                <a:latin typeface="Tahoma"/>
                <a:cs typeface="Tahoma"/>
              </a:rPr>
              <a:t>and</a:t>
            </a:r>
            <a:r>
              <a:rPr sz="800" spc="-25" dirty="0">
                <a:solidFill>
                  <a:srgbClr val="404041"/>
                </a:solidFill>
                <a:latin typeface="Tahoma"/>
                <a:cs typeface="Tahoma"/>
              </a:rPr>
              <a:t> </a:t>
            </a:r>
            <a:r>
              <a:rPr sz="800" spc="-10" dirty="0">
                <a:solidFill>
                  <a:srgbClr val="404041"/>
                </a:solidFill>
                <a:latin typeface="Tahoma"/>
                <a:cs typeface="Tahoma"/>
              </a:rPr>
              <a:t>weapons</a:t>
            </a:r>
            <a:endParaRPr sz="800">
              <a:latin typeface="Tahoma"/>
              <a:cs typeface="Tahoma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8701913" y="3995027"/>
            <a:ext cx="1100455" cy="3206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54610">
              <a:lnSpc>
                <a:spcPct val="121100"/>
              </a:lnSpc>
              <a:spcBef>
                <a:spcPts val="95"/>
              </a:spcBef>
            </a:pPr>
            <a:r>
              <a:rPr sz="800" dirty="0">
                <a:solidFill>
                  <a:srgbClr val="404041"/>
                </a:solidFill>
                <a:latin typeface="Tahoma"/>
                <a:cs typeface="Tahoma"/>
              </a:rPr>
              <a:t>Meat</a:t>
            </a:r>
            <a:r>
              <a:rPr sz="800" spc="-35" dirty="0">
                <a:solidFill>
                  <a:srgbClr val="404041"/>
                </a:solidFill>
                <a:latin typeface="Tahoma"/>
                <a:cs typeface="Tahoma"/>
              </a:rPr>
              <a:t> </a:t>
            </a:r>
            <a:r>
              <a:rPr sz="800" dirty="0">
                <a:solidFill>
                  <a:srgbClr val="404041"/>
                </a:solidFill>
                <a:latin typeface="Tahoma"/>
                <a:cs typeface="Tahoma"/>
              </a:rPr>
              <a:t>to</a:t>
            </a:r>
            <a:r>
              <a:rPr sz="800" spc="-35" dirty="0">
                <a:solidFill>
                  <a:srgbClr val="404041"/>
                </a:solidFill>
                <a:latin typeface="Tahoma"/>
                <a:cs typeface="Tahoma"/>
              </a:rPr>
              <a:t> </a:t>
            </a:r>
            <a:r>
              <a:rPr sz="800" dirty="0">
                <a:solidFill>
                  <a:srgbClr val="404041"/>
                </a:solidFill>
                <a:latin typeface="Tahoma"/>
                <a:cs typeface="Tahoma"/>
              </a:rPr>
              <a:t>eat</a:t>
            </a:r>
            <a:r>
              <a:rPr sz="800" spc="-30" dirty="0">
                <a:solidFill>
                  <a:srgbClr val="404041"/>
                </a:solidFill>
                <a:latin typeface="Tahoma"/>
                <a:cs typeface="Tahoma"/>
              </a:rPr>
              <a:t> </a:t>
            </a:r>
            <a:r>
              <a:rPr sz="800" spc="-10" dirty="0">
                <a:solidFill>
                  <a:srgbClr val="404041"/>
                </a:solidFill>
                <a:latin typeface="Tahoma"/>
                <a:cs typeface="Tahoma"/>
              </a:rPr>
              <a:t>and</a:t>
            </a:r>
            <a:r>
              <a:rPr sz="800" spc="-35" dirty="0">
                <a:solidFill>
                  <a:srgbClr val="404041"/>
                </a:solidFill>
                <a:latin typeface="Tahoma"/>
                <a:cs typeface="Tahoma"/>
              </a:rPr>
              <a:t> </a:t>
            </a:r>
            <a:r>
              <a:rPr sz="800" dirty="0">
                <a:solidFill>
                  <a:srgbClr val="404041"/>
                </a:solidFill>
                <a:latin typeface="Tahoma"/>
                <a:cs typeface="Tahoma"/>
              </a:rPr>
              <a:t>fat</a:t>
            </a:r>
            <a:r>
              <a:rPr sz="800" spc="-30" dirty="0">
                <a:solidFill>
                  <a:srgbClr val="404041"/>
                </a:solidFill>
                <a:latin typeface="Tahoma"/>
                <a:cs typeface="Tahoma"/>
              </a:rPr>
              <a:t> </a:t>
            </a:r>
            <a:r>
              <a:rPr sz="800" spc="-25" dirty="0">
                <a:solidFill>
                  <a:srgbClr val="404041"/>
                </a:solidFill>
                <a:latin typeface="Tahoma"/>
                <a:cs typeface="Tahoma"/>
              </a:rPr>
              <a:t>to </a:t>
            </a:r>
            <a:r>
              <a:rPr sz="800" spc="-10" dirty="0">
                <a:solidFill>
                  <a:srgbClr val="404041"/>
                </a:solidFill>
                <a:latin typeface="Tahoma"/>
                <a:cs typeface="Tahoma"/>
              </a:rPr>
              <a:t>create</a:t>
            </a:r>
            <a:r>
              <a:rPr sz="800" spc="-25" dirty="0">
                <a:solidFill>
                  <a:srgbClr val="404041"/>
                </a:solidFill>
                <a:latin typeface="Tahoma"/>
                <a:cs typeface="Tahoma"/>
              </a:rPr>
              <a:t> </a:t>
            </a:r>
            <a:r>
              <a:rPr sz="800" spc="-10" dirty="0">
                <a:solidFill>
                  <a:srgbClr val="404041"/>
                </a:solidFill>
                <a:latin typeface="Tahoma"/>
                <a:cs typeface="Tahoma"/>
              </a:rPr>
              <a:t>paints</a:t>
            </a:r>
            <a:r>
              <a:rPr sz="800" spc="-20" dirty="0">
                <a:solidFill>
                  <a:srgbClr val="404041"/>
                </a:solidFill>
                <a:latin typeface="Tahoma"/>
                <a:cs typeface="Tahoma"/>
              </a:rPr>
              <a:t> </a:t>
            </a:r>
            <a:r>
              <a:rPr sz="800" dirty="0">
                <a:solidFill>
                  <a:srgbClr val="404041"/>
                </a:solidFill>
                <a:latin typeface="Tahoma"/>
                <a:cs typeface="Tahoma"/>
              </a:rPr>
              <a:t>for</a:t>
            </a:r>
            <a:r>
              <a:rPr sz="800" spc="-20" dirty="0">
                <a:solidFill>
                  <a:srgbClr val="404041"/>
                </a:solidFill>
                <a:latin typeface="Tahoma"/>
                <a:cs typeface="Tahoma"/>
              </a:rPr>
              <a:t> </a:t>
            </a:r>
            <a:r>
              <a:rPr sz="800" spc="-25" dirty="0">
                <a:solidFill>
                  <a:srgbClr val="404041"/>
                </a:solidFill>
                <a:latin typeface="Tahoma"/>
                <a:cs typeface="Tahoma"/>
              </a:rPr>
              <a:t>artwork</a:t>
            </a:r>
            <a:endParaRPr sz="800">
              <a:latin typeface="Tahoma"/>
              <a:cs typeface="Tahoma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8843049" y="4598811"/>
            <a:ext cx="894080" cy="1504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800" dirty="0">
                <a:solidFill>
                  <a:srgbClr val="404041"/>
                </a:solidFill>
                <a:latin typeface="Tahoma"/>
                <a:cs typeface="Tahoma"/>
              </a:rPr>
              <a:t>Fur</a:t>
            </a:r>
            <a:r>
              <a:rPr sz="800" spc="-20" dirty="0">
                <a:solidFill>
                  <a:srgbClr val="404041"/>
                </a:solidFill>
                <a:latin typeface="Tahoma"/>
                <a:cs typeface="Tahoma"/>
              </a:rPr>
              <a:t> </a:t>
            </a:r>
            <a:r>
              <a:rPr sz="800" dirty="0">
                <a:solidFill>
                  <a:srgbClr val="404041"/>
                </a:solidFill>
                <a:latin typeface="Tahoma"/>
                <a:cs typeface="Tahoma"/>
              </a:rPr>
              <a:t>to</a:t>
            </a:r>
            <a:r>
              <a:rPr sz="800" spc="-15" dirty="0">
                <a:solidFill>
                  <a:srgbClr val="404041"/>
                </a:solidFill>
                <a:latin typeface="Tahoma"/>
                <a:cs typeface="Tahoma"/>
              </a:rPr>
              <a:t> </a:t>
            </a:r>
            <a:r>
              <a:rPr sz="800" spc="-25" dirty="0">
                <a:solidFill>
                  <a:srgbClr val="404041"/>
                </a:solidFill>
                <a:latin typeface="Tahoma"/>
                <a:cs typeface="Tahoma"/>
              </a:rPr>
              <a:t>make</a:t>
            </a:r>
            <a:r>
              <a:rPr sz="800" spc="-15" dirty="0">
                <a:solidFill>
                  <a:srgbClr val="404041"/>
                </a:solidFill>
                <a:latin typeface="Tahoma"/>
                <a:cs typeface="Tahoma"/>
              </a:rPr>
              <a:t> </a:t>
            </a:r>
            <a:r>
              <a:rPr sz="800" spc="-10" dirty="0">
                <a:solidFill>
                  <a:srgbClr val="404041"/>
                </a:solidFill>
                <a:latin typeface="Tahoma"/>
                <a:cs typeface="Tahoma"/>
              </a:rPr>
              <a:t>clothes</a:t>
            </a:r>
            <a:endParaRPr sz="800">
              <a:latin typeface="Tahoma"/>
              <a:cs typeface="Tahoma"/>
            </a:endParaRPr>
          </a:p>
        </p:txBody>
      </p:sp>
      <p:grpSp>
        <p:nvGrpSpPr>
          <p:cNvPr id="48" name="object 48"/>
          <p:cNvGrpSpPr/>
          <p:nvPr/>
        </p:nvGrpSpPr>
        <p:grpSpPr>
          <a:xfrm>
            <a:off x="3945344" y="3371456"/>
            <a:ext cx="6040120" cy="3772535"/>
            <a:chOff x="3945344" y="3371456"/>
            <a:chExt cx="6040120" cy="3772535"/>
          </a:xfrm>
        </p:grpSpPr>
        <p:sp>
          <p:nvSpPr>
            <p:cNvPr id="49" name="object 49"/>
            <p:cNvSpPr/>
            <p:nvPr/>
          </p:nvSpPr>
          <p:spPr>
            <a:xfrm>
              <a:off x="8446084" y="3377171"/>
              <a:ext cx="1534160" cy="440690"/>
            </a:xfrm>
            <a:custGeom>
              <a:avLst/>
              <a:gdLst/>
              <a:ahLst/>
              <a:cxnLst/>
              <a:rect l="l" t="t" r="r" b="b"/>
              <a:pathLst>
                <a:path w="1534159" h="440689">
                  <a:moveTo>
                    <a:pt x="1455610" y="440334"/>
                  </a:moveTo>
                  <a:lnTo>
                    <a:pt x="78003" y="440334"/>
                  </a:lnTo>
                  <a:lnTo>
                    <a:pt x="47716" y="434179"/>
                  </a:lnTo>
                  <a:lnTo>
                    <a:pt x="22913" y="417418"/>
                  </a:lnTo>
                  <a:lnTo>
                    <a:pt x="6155" y="392612"/>
                  </a:lnTo>
                  <a:lnTo>
                    <a:pt x="0" y="362318"/>
                  </a:lnTo>
                  <a:lnTo>
                    <a:pt x="0" y="78016"/>
                  </a:lnTo>
                  <a:lnTo>
                    <a:pt x="6155" y="47727"/>
                  </a:lnTo>
                  <a:lnTo>
                    <a:pt x="22913" y="22920"/>
                  </a:lnTo>
                  <a:lnTo>
                    <a:pt x="47716" y="6157"/>
                  </a:lnTo>
                  <a:lnTo>
                    <a:pt x="78003" y="0"/>
                  </a:lnTo>
                  <a:lnTo>
                    <a:pt x="1455610" y="0"/>
                  </a:lnTo>
                  <a:lnTo>
                    <a:pt x="1485899" y="6157"/>
                  </a:lnTo>
                  <a:lnTo>
                    <a:pt x="1510706" y="22920"/>
                  </a:lnTo>
                  <a:lnTo>
                    <a:pt x="1527469" y="47727"/>
                  </a:lnTo>
                  <a:lnTo>
                    <a:pt x="1533626" y="78016"/>
                  </a:lnTo>
                  <a:lnTo>
                    <a:pt x="1533626" y="362318"/>
                  </a:lnTo>
                  <a:lnTo>
                    <a:pt x="1527469" y="392612"/>
                  </a:lnTo>
                  <a:lnTo>
                    <a:pt x="1510706" y="417418"/>
                  </a:lnTo>
                  <a:lnTo>
                    <a:pt x="1485899" y="434179"/>
                  </a:lnTo>
                  <a:lnTo>
                    <a:pt x="1455610" y="440334"/>
                  </a:lnTo>
                  <a:close/>
                </a:path>
              </a:pathLst>
            </a:custGeom>
            <a:ln w="11087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8643306" y="3963531"/>
              <a:ext cx="1232535" cy="422275"/>
            </a:xfrm>
            <a:custGeom>
              <a:avLst/>
              <a:gdLst/>
              <a:ahLst/>
              <a:cxnLst/>
              <a:rect l="l" t="t" r="r" b="b"/>
              <a:pathLst>
                <a:path w="1232534" h="422275">
                  <a:moveTo>
                    <a:pt x="1102105" y="421690"/>
                  </a:moveTo>
                  <a:lnTo>
                    <a:pt x="130060" y="421690"/>
                  </a:lnTo>
                  <a:lnTo>
                    <a:pt x="79563" y="411429"/>
                  </a:lnTo>
                  <a:lnTo>
                    <a:pt x="38207" y="383487"/>
                  </a:lnTo>
                  <a:lnTo>
                    <a:pt x="10263" y="342132"/>
                  </a:lnTo>
                  <a:lnTo>
                    <a:pt x="0" y="291630"/>
                  </a:lnTo>
                  <a:lnTo>
                    <a:pt x="0" y="130047"/>
                  </a:lnTo>
                  <a:lnTo>
                    <a:pt x="10263" y="79552"/>
                  </a:lnTo>
                  <a:lnTo>
                    <a:pt x="38207" y="38201"/>
                  </a:lnTo>
                  <a:lnTo>
                    <a:pt x="79563" y="10261"/>
                  </a:lnTo>
                  <a:lnTo>
                    <a:pt x="130060" y="0"/>
                  </a:lnTo>
                  <a:lnTo>
                    <a:pt x="1102105" y="0"/>
                  </a:lnTo>
                  <a:lnTo>
                    <a:pt x="1152608" y="10261"/>
                  </a:lnTo>
                  <a:lnTo>
                    <a:pt x="1193963" y="38201"/>
                  </a:lnTo>
                  <a:lnTo>
                    <a:pt x="1221904" y="79552"/>
                  </a:lnTo>
                  <a:lnTo>
                    <a:pt x="1232166" y="130047"/>
                  </a:lnTo>
                  <a:lnTo>
                    <a:pt x="1232166" y="291630"/>
                  </a:lnTo>
                  <a:lnTo>
                    <a:pt x="1221904" y="342132"/>
                  </a:lnTo>
                  <a:lnTo>
                    <a:pt x="1193963" y="383487"/>
                  </a:lnTo>
                  <a:lnTo>
                    <a:pt x="1152608" y="411429"/>
                  </a:lnTo>
                  <a:lnTo>
                    <a:pt x="1102105" y="421690"/>
                  </a:lnTo>
                  <a:close/>
                </a:path>
              </a:pathLst>
            </a:custGeom>
            <a:ln w="14452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8731524" y="4572648"/>
              <a:ext cx="1153795" cy="223520"/>
            </a:xfrm>
            <a:custGeom>
              <a:avLst/>
              <a:gdLst/>
              <a:ahLst/>
              <a:cxnLst/>
              <a:rect l="l" t="t" r="r" b="b"/>
              <a:pathLst>
                <a:path w="1153795" h="223520">
                  <a:moveTo>
                    <a:pt x="1055281" y="223240"/>
                  </a:moveTo>
                  <a:lnTo>
                    <a:pt x="98412" y="223240"/>
                  </a:lnTo>
                  <a:lnTo>
                    <a:pt x="60200" y="215475"/>
                  </a:lnTo>
                  <a:lnTo>
                    <a:pt x="28908" y="194332"/>
                  </a:lnTo>
                  <a:lnTo>
                    <a:pt x="7765" y="163040"/>
                  </a:lnTo>
                  <a:lnTo>
                    <a:pt x="0" y="124828"/>
                  </a:lnTo>
                  <a:lnTo>
                    <a:pt x="0" y="98425"/>
                  </a:lnTo>
                  <a:lnTo>
                    <a:pt x="7765" y="60205"/>
                  </a:lnTo>
                  <a:lnTo>
                    <a:pt x="28908" y="28909"/>
                  </a:lnTo>
                  <a:lnTo>
                    <a:pt x="60200" y="7765"/>
                  </a:lnTo>
                  <a:lnTo>
                    <a:pt x="98412" y="0"/>
                  </a:lnTo>
                  <a:lnTo>
                    <a:pt x="1055281" y="0"/>
                  </a:lnTo>
                  <a:lnTo>
                    <a:pt x="1093493" y="7765"/>
                  </a:lnTo>
                  <a:lnTo>
                    <a:pt x="1124785" y="28909"/>
                  </a:lnTo>
                  <a:lnTo>
                    <a:pt x="1145928" y="60205"/>
                  </a:lnTo>
                  <a:lnTo>
                    <a:pt x="1153693" y="98425"/>
                  </a:lnTo>
                  <a:lnTo>
                    <a:pt x="1153693" y="124828"/>
                  </a:lnTo>
                  <a:lnTo>
                    <a:pt x="1145928" y="163040"/>
                  </a:lnTo>
                  <a:lnTo>
                    <a:pt x="1124785" y="194332"/>
                  </a:lnTo>
                  <a:lnTo>
                    <a:pt x="1093493" y="215475"/>
                  </a:lnTo>
                  <a:lnTo>
                    <a:pt x="1055281" y="223240"/>
                  </a:lnTo>
                  <a:close/>
                </a:path>
              </a:pathLst>
            </a:custGeom>
            <a:ln w="14452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2" name="object 52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361781" y="3454488"/>
              <a:ext cx="1801245" cy="1483779"/>
            </a:xfrm>
            <a:prstGeom prst="rect">
              <a:avLst/>
            </a:prstGeom>
          </p:spPr>
        </p:pic>
        <p:sp>
          <p:nvSpPr>
            <p:cNvPr id="53" name="object 53"/>
            <p:cNvSpPr/>
            <p:nvPr/>
          </p:nvSpPr>
          <p:spPr>
            <a:xfrm>
              <a:off x="7069406" y="3623966"/>
              <a:ext cx="1292860" cy="722630"/>
            </a:xfrm>
            <a:custGeom>
              <a:avLst/>
              <a:gdLst/>
              <a:ahLst/>
              <a:cxnLst/>
              <a:rect l="l" t="t" r="r" b="b"/>
              <a:pathLst>
                <a:path w="1292859" h="722629">
                  <a:moveTo>
                    <a:pt x="1292580" y="0"/>
                  </a:moveTo>
                  <a:lnTo>
                    <a:pt x="0" y="722503"/>
                  </a:lnTo>
                </a:path>
              </a:pathLst>
            </a:custGeom>
            <a:ln w="11087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54"/>
            <p:cNvSpPr/>
            <p:nvPr/>
          </p:nvSpPr>
          <p:spPr>
            <a:xfrm>
              <a:off x="7633858" y="4160194"/>
              <a:ext cx="982344" cy="186690"/>
            </a:xfrm>
            <a:custGeom>
              <a:avLst/>
              <a:gdLst/>
              <a:ahLst/>
              <a:cxnLst/>
              <a:rect l="l" t="t" r="r" b="b"/>
              <a:pathLst>
                <a:path w="982345" h="186689">
                  <a:moveTo>
                    <a:pt x="982129" y="0"/>
                  </a:moveTo>
                  <a:lnTo>
                    <a:pt x="0" y="186270"/>
                  </a:lnTo>
                </a:path>
              </a:pathLst>
            </a:custGeom>
            <a:ln w="11087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7938654" y="4668194"/>
              <a:ext cx="773430" cy="11430"/>
            </a:xfrm>
            <a:custGeom>
              <a:avLst/>
              <a:gdLst/>
              <a:ahLst/>
              <a:cxnLst/>
              <a:rect l="l" t="t" r="r" b="b"/>
              <a:pathLst>
                <a:path w="773429" h="11429">
                  <a:moveTo>
                    <a:pt x="773290" y="0"/>
                  </a:moveTo>
                  <a:lnTo>
                    <a:pt x="0" y="11290"/>
                  </a:lnTo>
                </a:path>
              </a:pathLst>
            </a:custGeom>
            <a:ln w="11087">
              <a:solidFill>
                <a:srgbClr val="24272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6" name="object 56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945344" y="5462384"/>
              <a:ext cx="1668665" cy="1668665"/>
            </a:xfrm>
            <a:prstGeom prst="rect">
              <a:avLst/>
            </a:prstGeom>
          </p:spPr>
        </p:pic>
        <p:sp>
          <p:nvSpPr>
            <p:cNvPr id="57" name="object 57"/>
            <p:cNvSpPr/>
            <p:nvPr/>
          </p:nvSpPr>
          <p:spPr>
            <a:xfrm>
              <a:off x="4424254" y="5607991"/>
              <a:ext cx="1189990" cy="1523365"/>
            </a:xfrm>
            <a:custGeom>
              <a:avLst/>
              <a:gdLst/>
              <a:ahLst/>
              <a:cxnLst/>
              <a:rect l="l" t="t" r="r" b="b"/>
              <a:pathLst>
                <a:path w="1189989" h="1523365">
                  <a:moveTo>
                    <a:pt x="1189752" y="688729"/>
                  </a:moveTo>
                  <a:lnTo>
                    <a:pt x="1188431" y="736073"/>
                  </a:lnTo>
                  <a:lnTo>
                    <a:pt x="1184516" y="782724"/>
                  </a:lnTo>
                  <a:lnTo>
                    <a:pt x="1178077" y="828612"/>
                  </a:lnTo>
                  <a:lnTo>
                    <a:pt x="1169183" y="873667"/>
                  </a:lnTo>
                  <a:lnTo>
                    <a:pt x="1157907" y="917817"/>
                  </a:lnTo>
                  <a:lnTo>
                    <a:pt x="1144318" y="960993"/>
                  </a:lnTo>
                  <a:lnTo>
                    <a:pt x="1128486" y="1003124"/>
                  </a:lnTo>
                  <a:lnTo>
                    <a:pt x="1110482" y="1044139"/>
                  </a:lnTo>
                  <a:lnTo>
                    <a:pt x="1090377" y="1083968"/>
                  </a:lnTo>
                  <a:lnTo>
                    <a:pt x="1068241" y="1122541"/>
                  </a:lnTo>
                  <a:lnTo>
                    <a:pt x="1044144" y="1159788"/>
                  </a:lnTo>
                  <a:lnTo>
                    <a:pt x="1018156" y="1195637"/>
                  </a:lnTo>
                  <a:lnTo>
                    <a:pt x="990349" y="1230019"/>
                  </a:lnTo>
                  <a:lnTo>
                    <a:pt x="960793" y="1262862"/>
                  </a:lnTo>
                  <a:lnTo>
                    <a:pt x="929557" y="1294097"/>
                  </a:lnTo>
                  <a:lnTo>
                    <a:pt x="896713" y="1323654"/>
                  </a:lnTo>
                  <a:lnTo>
                    <a:pt x="862331" y="1351460"/>
                  </a:lnTo>
                  <a:lnTo>
                    <a:pt x="826481" y="1377448"/>
                  </a:lnTo>
                  <a:lnTo>
                    <a:pt x="789235" y="1401544"/>
                  </a:lnTo>
                  <a:lnTo>
                    <a:pt x="750661" y="1423681"/>
                  </a:lnTo>
                  <a:lnTo>
                    <a:pt x="710831" y="1443786"/>
                  </a:lnTo>
                  <a:lnTo>
                    <a:pt x="669815" y="1461789"/>
                  </a:lnTo>
                  <a:lnTo>
                    <a:pt x="627683" y="1477621"/>
                  </a:lnTo>
                  <a:lnTo>
                    <a:pt x="584507" y="1491210"/>
                  </a:lnTo>
                  <a:lnTo>
                    <a:pt x="540355" y="1502487"/>
                  </a:lnTo>
                  <a:lnTo>
                    <a:pt x="495300" y="1511380"/>
                  </a:lnTo>
                  <a:lnTo>
                    <a:pt x="449411" y="1517819"/>
                  </a:lnTo>
                  <a:lnTo>
                    <a:pt x="402758" y="1521735"/>
                  </a:lnTo>
                  <a:lnTo>
                    <a:pt x="355413" y="1523056"/>
                  </a:lnTo>
                  <a:lnTo>
                    <a:pt x="308068" y="1521735"/>
                  </a:lnTo>
                  <a:lnTo>
                    <a:pt x="261415" y="1517819"/>
                  </a:lnTo>
                  <a:lnTo>
                    <a:pt x="215526" y="1511380"/>
                  </a:lnTo>
                  <a:lnTo>
                    <a:pt x="170471" y="1502487"/>
                  </a:lnTo>
                  <a:lnTo>
                    <a:pt x="126319" y="1491210"/>
                  </a:lnTo>
                  <a:lnTo>
                    <a:pt x="83143" y="1477621"/>
                  </a:lnTo>
                  <a:lnTo>
                    <a:pt x="41011" y="1461789"/>
                  </a:lnTo>
                  <a:lnTo>
                    <a:pt x="0" y="1443788"/>
                  </a:lnTo>
                </a:path>
                <a:path w="1189989" h="1523365">
                  <a:moveTo>
                    <a:pt x="826483" y="0"/>
                  </a:moveTo>
                  <a:lnTo>
                    <a:pt x="862331" y="25986"/>
                  </a:lnTo>
                  <a:lnTo>
                    <a:pt x="896713" y="53793"/>
                  </a:lnTo>
                  <a:lnTo>
                    <a:pt x="929557" y="83349"/>
                  </a:lnTo>
                  <a:lnTo>
                    <a:pt x="960793" y="114585"/>
                  </a:lnTo>
                  <a:lnTo>
                    <a:pt x="990349" y="147429"/>
                  </a:lnTo>
                  <a:lnTo>
                    <a:pt x="1018156" y="181811"/>
                  </a:lnTo>
                  <a:lnTo>
                    <a:pt x="1044144" y="217661"/>
                  </a:lnTo>
                  <a:lnTo>
                    <a:pt x="1068241" y="254907"/>
                  </a:lnTo>
                  <a:lnTo>
                    <a:pt x="1090377" y="293481"/>
                  </a:lnTo>
                  <a:lnTo>
                    <a:pt x="1110482" y="333311"/>
                  </a:lnTo>
                  <a:lnTo>
                    <a:pt x="1128486" y="374327"/>
                  </a:lnTo>
                  <a:lnTo>
                    <a:pt x="1144318" y="416459"/>
                  </a:lnTo>
                  <a:lnTo>
                    <a:pt x="1157907" y="459635"/>
                  </a:lnTo>
                  <a:lnTo>
                    <a:pt x="1169183" y="503787"/>
                  </a:lnTo>
                  <a:lnTo>
                    <a:pt x="1178077" y="548842"/>
                  </a:lnTo>
                  <a:lnTo>
                    <a:pt x="1184516" y="594731"/>
                  </a:lnTo>
                  <a:lnTo>
                    <a:pt x="1188431" y="641384"/>
                  </a:lnTo>
                  <a:lnTo>
                    <a:pt x="1189752" y="688729"/>
                  </a:lnTo>
                </a:path>
              </a:pathLst>
            </a:custGeom>
            <a:ln w="25400">
              <a:solidFill>
                <a:srgbClr val="212A2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78" name="Picture 77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171805" y="29680"/>
            <a:ext cx="1949476" cy="1123816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336673" y="47807"/>
            <a:ext cx="1532605" cy="1116078"/>
          </a:xfrm>
          <a:prstGeom prst="rect">
            <a:avLst/>
          </a:prstGeom>
        </p:spPr>
      </p:pic>
      <p:sp>
        <p:nvSpPr>
          <p:cNvPr id="81" name="Rectangle 80"/>
          <p:cNvSpPr/>
          <p:nvPr/>
        </p:nvSpPr>
        <p:spPr>
          <a:xfrm>
            <a:off x="9020014" y="119874"/>
            <a:ext cx="1564707" cy="1015663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algn="l"/>
            <a:r>
              <a:rPr lang="en-US" sz="1200" dirty="0">
                <a:solidFill>
                  <a:schemeClr val="tx1"/>
                </a:solidFill>
              </a:rPr>
              <a:t>We have</a:t>
            </a:r>
          </a:p>
          <a:p>
            <a:pPr algn="l"/>
            <a:r>
              <a:rPr lang="en-US" sz="1200" dirty="0">
                <a:solidFill>
                  <a:schemeClr val="tx1"/>
                </a:solidFill>
              </a:rPr>
              <a:t>evidence of humans living in caves from paintings on the walls.</a:t>
            </a:r>
            <a:endParaRPr lang="en-GB" sz="1200" dirty="0">
              <a:solidFill>
                <a:schemeClr val="tx1"/>
              </a:solidFill>
            </a:endParaRPr>
          </a:p>
        </p:txBody>
      </p:sp>
      <p:pic>
        <p:nvPicPr>
          <p:cNvPr id="82" name="Picture 81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307574" y="21830"/>
            <a:ext cx="2648839" cy="1261352"/>
          </a:xfrm>
          <a:prstGeom prst="rect">
            <a:avLst/>
          </a:prstGeom>
        </p:spPr>
      </p:pic>
      <p:sp>
        <p:nvSpPr>
          <p:cNvPr id="83" name="TextBox 82"/>
          <p:cNvSpPr txBox="1"/>
          <p:nvPr/>
        </p:nvSpPr>
        <p:spPr>
          <a:xfrm>
            <a:off x="2970182" y="1086392"/>
            <a:ext cx="1180231" cy="276999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Skara Brae </a:t>
            </a:r>
          </a:p>
        </p:txBody>
      </p:sp>
      <p:pic>
        <p:nvPicPr>
          <p:cNvPr id="84" name="Picture 83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9596" y="5434"/>
            <a:ext cx="2110490" cy="138019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</TotalTime>
  <Words>630</Words>
  <Application>Microsoft Office PowerPoint</Application>
  <PresentationFormat>Custom</PresentationFormat>
  <Paragraphs>56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Calibri</vt:lpstr>
      <vt:lpstr>Tahoma</vt:lpstr>
      <vt:lpstr>Trebuchet MS</vt:lpstr>
      <vt:lpstr>Office Theme</vt:lpstr>
      <vt:lpstr>The Stone Age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Stone Age Knowledge Organiser</dc:title>
  <dc:creator>Alex Edwards</dc:creator>
  <cp:lastModifiedBy>A Edwards</cp:lastModifiedBy>
  <cp:revision>3</cp:revision>
  <dcterms:created xsi:type="dcterms:W3CDTF">2022-12-31T17:31:31Z</dcterms:created>
  <dcterms:modified xsi:type="dcterms:W3CDTF">2025-01-05T14:21:05Z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2020-09-24T00:00:00Z</vt:filetime>
  </property>
  <property fmtid="{D5CDD505-2E9C-101B-9397-08002B2CF9AE}" pid="3" name="Creator">
    <vt:lpwstr>Adobe Illustrator CC 23.0 (Windows)</vt:lpwstr>
  </property>
  <property fmtid="{D5CDD505-2E9C-101B-9397-08002B2CF9AE}" pid="4" name="CreatorVersion">
    <vt:lpwstr>21.0.0</vt:lpwstr>
  </property>
  <property fmtid="{D5CDD505-2E9C-101B-9397-08002B2CF9AE}" pid="5" name="LastSaved">
    <vt:filetime>2022-12-31T00:00:00Z</vt:filetime>
  </property>
  <property fmtid="{D5CDD505-2E9C-101B-9397-08002B2CF9AE}" pid="6" name="Producer">
    <vt:lpwstr>Adobe PDF library 15.00</vt:lpwstr>
  </property>
</Properties>
</file>